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 id="2147483814" r:id="rId2"/>
  </p:sldMasterIdLst>
  <p:notesMasterIdLst>
    <p:notesMasterId r:id="rId26"/>
  </p:notesMasterIdLst>
  <p:sldIdLst>
    <p:sldId id="256" r:id="rId3"/>
    <p:sldId id="336" r:id="rId4"/>
    <p:sldId id="349" r:id="rId5"/>
    <p:sldId id="342" r:id="rId6"/>
    <p:sldId id="370" r:id="rId7"/>
    <p:sldId id="374" r:id="rId8"/>
    <p:sldId id="2410" r:id="rId9"/>
    <p:sldId id="2411" r:id="rId10"/>
    <p:sldId id="2412" r:id="rId11"/>
    <p:sldId id="377" r:id="rId12"/>
    <p:sldId id="380" r:id="rId13"/>
    <p:sldId id="378" r:id="rId14"/>
    <p:sldId id="379" r:id="rId15"/>
    <p:sldId id="335" r:id="rId16"/>
    <p:sldId id="382" r:id="rId17"/>
    <p:sldId id="371" r:id="rId18"/>
    <p:sldId id="2406" r:id="rId19"/>
    <p:sldId id="2407" r:id="rId20"/>
    <p:sldId id="2408" r:id="rId21"/>
    <p:sldId id="2409" r:id="rId22"/>
    <p:sldId id="268" r:id="rId23"/>
    <p:sldId id="2393" r:id="rId24"/>
    <p:sldId id="37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8" autoAdjust="0"/>
    <p:restoredTop sz="92818" autoAdjust="0"/>
  </p:normalViewPr>
  <p:slideViewPr>
    <p:cSldViewPr snapToGrid="0">
      <p:cViewPr varScale="1">
        <p:scale>
          <a:sx n="108" d="100"/>
          <a:sy n="108" d="100"/>
        </p:scale>
        <p:origin x="-120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3.svg"/><Relationship Id="rId1" Type="http://schemas.openxmlformats.org/officeDocument/2006/relationships/image" Target="../media/image11.png"/><Relationship Id="rId6" Type="http://schemas.openxmlformats.org/officeDocument/2006/relationships/image" Target="../media/image7.svg"/><Relationship Id="rId5" Type="http://schemas.openxmlformats.org/officeDocument/2006/relationships/image" Target="../media/image13.png"/><Relationship Id="rId4" Type="http://schemas.openxmlformats.org/officeDocument/2006/relationships/image" Target="../media/image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3.svg"/><Relationship Id="rId1" Type="http://schemas.openxmlformats.org/officeDocument/2006/relationships/image" Target="../media/image11.png"/><Relationship Id="rId6" Type="http://schemas.openxmlformats.org/officeDocument/2006/relationships/image" Target="../media/image7.svg"/><Relationship Id="rId5" Type="http://schemas.openxmlformats.org/officeDocument/2006/relationships/image" Target="../media/image13.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E3E1BF-732B-4959-BB78-FE1D1C2E720F}" type="doc">
      <dgm:prSet loTypeId="urn:microsoft.com/office/officeart/2005/8/layout/venn1" loCatId="relationship" qsTypeId="urn:microsoft.com/office/officeart/2005/8/quickstyle/simple2" qsCatId="simple" csTypeId="urn:microsoft.com/office/officeart/2005/8/colors/accent1_2" csCatId="accent1" phldr="1"/>
      <dgm:spPr/>
      <dgm:t>
        <a:bodyPr/>
        <a:lstStyle/>
        <a:p>
          <a:endParaRPr lang="fr-FR"/>
        </a:p>
      </dgm:t>
    </dgm:pt>
    <dgm:pt modelId="{FA074AC3-FF45-481B-BC8D-672E7F3BF080}">
      <dgm:prSet custT="1"/>
      <dgm:spPr/>
      <dgm:t>
        <a:bodyPr/>
        <a:lstStyle/>
        <a:p>
          <a:r>
            <a:rPr lang="fr-FR" sz="1400" b="1" dirty="0"/>
            <a:t>La constitution du Royaume, notamment les articles 16 – 17 – 18 et 163</a:t>
          </a:r>
        </a:p>
      </dgm:t>
    </dgm:pt>
    <dgm:pt modelId="{F2379878-3626-4B86-B6C1-84D7C1F82E94}" type="parTrans" cxnId="{5365C385-DE7D-4D23-BCD2-FA8875E569FE}">
      <dgm:prSet/>
      <dgm:spPr/>
      <dgm:t>
        <a:bodyPr/>
        <a:lstStyle/>
        <a:p>
          <a:endParaRPr lang="fr-FR"/>
        </a:p>
      </dgm:t>
    </dgm:pt>
    <dgm:pt modelId="{379CAECD-7C8C-4809-8A2D-7988F7AD3E30}" type="sibTrans" cxnId="{5365C385-DE7D-4D23-BCD2-FA8875E569FE}">
      <dgm:prSet/>
      <dgm:spPr/>
      <dgm:t>
        <a:bodyPr/>
        <a:lstStyle/>
        <a:p>
          <a:endParaRPr lang="fr-FR"/>
        </a:p>
      </dgm:t>
    </dgm:pt>
    <dgm:pt modelId="{B95021F1-5F8E-480F-8FC5-5966AE084918}">
      <dgm:prSet custT="1"/>
      <dgm:spPr/>
      <dgm:t>
        <a:bodyPr/>
        <a:lstStyle/>
        <a:p>
          <a:pPr algn="ctr">
            <a:lnSpc>
              <a:spcPct val="90000"/>
            </a:lnSpc>
            <a:spcAft>
              <a:spcPct val="35000"/>
            </a:spcAft>
          </a:pPr>
          <a:endParaRPr lang="fr-FR" sz="1400" b="1" dirty="0"/>
        </a:p>
        <a:p>
          <a:pPr algn="ctr">
            <a:lnSpc>
              <a:spcPct val="90000"/>
            </a:lnSpc>
            <a:spcAft>
              <a:spcPct val="35000"/>
            </a:spcAft>
          </a:pPr>
          <a:endParaRPr lang="fr-FR" sz="1400" b="1" dirty="0"/>
        </a:p>
        <a:p>
          <a:pPr algn="ctr">
            <a:lnSpc>
              <a:spcPct val="90000"/>
            </a:lnSpc>
            <a:spcAft>
              <a:spcPct val="35000"/>
            </a:spcAft>
          </a:pPr>
          <a:endParaRPr lang="fr-FR" sz="1400" b="1" dirty="0"/>
        </a:p>
        <a:p>
          <a:pPr algn="ctr">
            <a:lnSpc>
              <a:spcPct val="90000"/>
            </a:lnSpc>
            <a:spcAft>
              <a:spcPct val="35000"/>
            </a:spcAft>
          </a:pPr>
          <a:endParaRPr lang="fr-FR" sz="1400" b="1" dirty="0"/>
        </a:p>
        <a:p>
          <a:pPr algn="ctr">
            <a:lnSpc>
              <a:spcPct val="100000"/>
            </a:lnSpc>
            <a:spcAft>
              <a:spcPts val="0"/>
            </a:spcAft>
          </a:pPr>
          <a:r>
            <a:rPr lang="fr-FR" sz="1400" b="1" dirty="0"/>
            <a:t>Les objectifs </a:t>
          </a:r>
        </a:p>
        <a:p>
          <a:pPr algn="ctr">
            <a:lnSpc>
              <a:spcPct val="90000"/>
            </a:lnSpc>
            <a:spcAft>
              <a:spcPct val="35000"/>
            </a:spcAft>
          </a:pPr>
          <a:r>
            <a:rPr lang="fr-FR" sz="1400" b="1" dirty="0"/>
            <a:t>1 et 19</a:t>
          </a:r>
        </a:p>
      </dgm:t>
    </dgm:pt>
    <dgm:pt modelId="{2DF42E2A-8EF7-43ED-BF6E-137D659BE351}" type="parTrans" cxnId="{932D50AE-5D8B-4607-AE95-02D560E85323}">
      <dgm:prSet/>
      <dgm:spPr/>
      <dgm:t>
        <a:bodyPr/>
        <a:lstStyle/>
        <a:p>
          <a:endParaRPr lang="fr-FR"/>
        </a:p>
      </dgm:t>
    </dgm:pt>
    <dgm:pt modelId="{9DE0E279-03E8-4411-AFAF-E79D93E423AE}" type="sibTrans" cxnId="{932D50AE-5D8B-4607-AE95-02D560E85323}">
      <dgm:prSet/>
      <dgm:spPr/>
      <dgm:t>
        <a:bodyPr/>
        <a:lstStyle/>
        <a:p>
          <a:endParaRPr lang="fr-FR"/>
        </a:p>
      </dgm:t>
    </dgm:pt>
    <dgm:pt modelId="{59308723-3145-4A1A-ADF9-82816A2027C4}">
      <dgm:prSet custT="1"/>
      <dgm:spPr/>
      <dgm:t>
        <a:bodyPr/>
        <a:lstStyle/>
        <a:p>
          <a:r>
            <a:rPr lang="fr-FR" sz="1400" b="1" dirty="0"/>
            <a:t>La Stratégie Nationale des Marocains Résidant à l’Etranger</a:t>
          </a:r>
        </a:p>
      </dgm:t>
    </dgm:pt>
    <dgm:pt modelId="{849EA1F7-89EA-4E9D-A548-8E9B233D310E}" type="parTrans" cxnId="{96895729-9008-4E18-B99E-A9719652A898}">
      <dgm:prSet/>
      <dgm:spPr/>
      <dgm:t>
        <a:bodyPr/>
        <a:lstStyle/>
        <a:p>
          <a:endParaRPr lang="fr-FR"/>
        </a:p>
      </dgm:t>
    </dgm:pt>
    <dgm:pt modelId="{615D2289-0E4F-4916-AB08-ED10367CC9A0}" type="sibTrans" cxnId="{96895729-9008-4E18-B99E-A9719652A898}">
      <dgm:prSet/>
      <dgm:spPr/>
      <dgm:t>
        <a:bodyPr/>
        <a:lstStyle/>
        <a:p>
          <a:endParaRPr lang="fr-FR"/>
        </a:p>
      </dgm:t>
    </dgm:pt>
    <dgm:pt modelId="{8749DFD8-97C5-4651-A8AD-11198C152213}">
      <dgm:prSet custT="1"/>
      <dgm:spPr/>
      <dgm:t>
        <a:bodyPr/>
        <a:lstStyle/>
        <a:p>
          <a:endParaRPr lang="fr-FR" sz="1400" b="1" dirty="0"/>
        </a:p>
        <a:p>
          <a:endParaRPr lang="fr-FR" sz="1400" b="1" dirty="0"/>
        </a:p>
        <a:p>
          <a:endParaRPr lang="fr-FR" sz="1400" b="1" dirty="0"/>
        </a:p>
        <a:p>
          <a:endParaRPr lang="fr-FR" sz="1400" b="1" dirty="0"/>
        </a:p>
        <a:p>
          <a:r>
            <a:rPr lang="fr-FR" sz="1400" b="1" dirty="0"/>
            <a:t>L’objectif 8</a:t>
          </a:r>
        </a:p>
      </dgm:t>
    </dgm:pt>
    <dgm:pt modelId="{A9B4F2A6-C0B2-4A1A-8CBE-8ED31346163D}" type="parTrans" cxnId="{0C3E2BD4-9F96-4D9C-8194-FD7CDAE56C1A}">
      <dgm:prSet/>
      <dgm:spPr/>
      <dgm:t>
        <a:bodyPr/>
        <a:lstStyle/>
        <a:p>
          <a:endParaRPr lang="fr-FR"/>
        </a:p>
      </dgm:t>
    </dgm:pt>
    <dgm:pt modelId="{A1B04776-4D55-4500-B1CF-0F33726AD315}" type="sibTrans" cxnId="{0C3E2BD4-9F96-4D9C-8194-FD7CDAE56C1A}">
      <dgm:prSet/>
      <dgm:spPr/>
      <dgm:t>
        <a:bodyPr/>
        <a:lstStyle/>
        <a:p>
          <a:endParaRPr lang="fr-FR"/>
        </a:p>
      </dgm:t>
    </dgm:pt>
    <dgm:pt modelId="{36772DC4-7C50-4490-8AF0-9786E21E27F1}" type="pres">
      <dgm:prSet presAssocID="{8DE3E1BF-732B-4959-BB78-FE1D1C2E720F}" presName="compositeShape" presStyleCnt="0">
        <dgm:presLayoutVars>
          <dgm:chMax val="7"/>
          <dgm:dir/>
          <dgm:resizeHandles val="exact"/>
        </dgm:presLayoutVars>
      </dgm:prSet>
      <dgm:spPr/>
      <dgm:t>
        <a:bodyPr/>
        <a:lstStyle/>
        <a:p>
          <a:endParaRPr lang="fr-FR"/>
        </a:p>
      </dgm:t>
    </dgm:pt>
    <dgm:pt modelId="{CB7654A1-8A05-4EDB-A2A1-8E9412E9A8D2}" type="pres">
      <dgm:prSet presAssocID="{FA074AC3-FF45-481B-BC8D-672E7F3BF080}" presName="circ1" presStyleLbl="vennNode1" presStyleIdx="0" presStyleCnt="4"/>
      <dgm:spPr/>
      <dgm:t>
        <a:bodyPr/>
        <a:lstStyle/>
        <a:p>
          <a:endParaRPr lang="fr-FR"/>
        </a:p>
      </dgm:t>
    </dgm:pt>
    <dgm:pt modelId="{4EBF056A-AC68-45E5-BD46-2A425BF627C0}" type="pres">
      <dgm:prSet presAssocID="{FA074AC3-FF45-481B-BC8D-672E7F3BF080}" presName="circ1Tx" presStyleLbl="revTx" presStyleIdx="0" presStyleCnt="0">
        <dgm:presLayoutVars>
          <dgm:chMax val="0"/>
          <dgm:chPref val="0"/>
          <dgm:bulletEnabled val="1"/>
        </dgm:presLayoutVars>
      </dgm:prSet>
      <dgm:spPr/>
      <dgm:t>
        <a:bodyPr/>
        <a:lstStyle/>
        <a:p>
          <a:endParaRPr lang="fr-FR"/>
        </a:p>
      </dgm:t>
    </dgm:pt>
    <dgm:pt modelId="{FFBF65E7-F5DC-4BDC-96F5-9E9545F9F410}" type="pres">
      <dgm:prSet presAssocID="{B95021F1-5F8E-480F-8FC5-5966AE084918}" presName="circ2" presStyleLbl="vennNode1" presStyleIdx="1" presStyleCnt="4" custLinFactNeighborY="0"/>
      <dgm:spPr/>
      <dgm:t>
        <a:bodyPr/>
        <a:lstStyle/>
        <a:p>
          <a:endParaRPr lang="fr-FR"/>
        </a:p>
      </dgm:t>
    </dgm:pt>
    <dgm:pt modelId="{C845EA7C-A939-4248-92B7-27A05DEFC671}" type="pres">
      <dgm:prSet presAssocID="{B95021F1-5F8E-480F-8FC5-5966AE084918}" presName="circ2Tx" presStyleLbl="revTx" presStyleIdx="0" presStyleCnt="0">
        <dgm:presLayoutVars>
          <dgm:chMax val="0"/>
          <dgm:chPref val="0"/>
          <dgm:bulletEnabled val="1"/>
        </dgm:presLayoutVars>
      </dgm:prSet>
      <dgm:spPr/>
      <dgm:t>
        <a:bodyPr/>
        <a:lstStyle/>
        <a:p>
          <a:endParaRPr lang="fr-FR"/>
        </a:p>
      </dgm:t>
    </dgm:pt>
    <dgm:pt modelId="{A3F8F33D-3BC5-44A3-93A6-1898D59EEC62}" type="pres">
      <dgm:prSet presAssocID="{59308723-3145-4A1A-ADF9-82816A2027C4}" presName="circ3" presStyleLbl="vennNode1" presStyleIdx="2" presStyleCnt="4"/>
      <dgm:spPr/>
      <dgm:t>
        <a:bodyPr/>
        <a:lstStyle/>
        <a:p>
          <a:endParaRPr lang="fr-FR"/>
        </a:p>
      </dgm:t>
    </dgm:pt>
    <dgm:pt modelId="{2DA32C3C-E115-4A34-BC46-791D1CD3042A}" type="pres">
      <dgm:prSet presAssocID="{59308723-3145-4A1A-ADF9-82816A2027C4}" presName="circ3Tx" presStyleLbl="revTx" presStyleIdx="0" presStyleCnt="0">
        <dgm:presLayoutVars>
          <dgm:chMax val="0"/>
          <dgm:chPref val="0"/>
          <dgm:bulletEnabled val="1"/>
        </dgm:presLayoutVars>
      </dgm:prSet>
      <dgm:spPr/>
      <dgm:t>
        <a:bodyPr/>
        <a:lstStyle/>
        <a:p>
          <a:endParaRPr lang="fr-FR"/>
        </a:p>
      </dgm:t>
    </dgm:pt>
    <dgm:pt modelId="{3EA354BC-3F4C-4847-912C-0B48A3A603B8}" type="pres">
      <dgm:prSet presAssocID="{8749DFD8-97C5-4651-A8AD-11198C152213}" presName="circ4" presStyleLbl="vennNode1" presStyleIdx="3" presStyleCnt="4"/>
      <dgm:spPr/>
      <dgm:t>
        <a:bodyPr/>
        <a:lstStyle/>
        <a:p>
          <a:endParaRPr lang="fr-FR"/>
        </a:p>
      </dgm:t>
    </dgm:pt>
    <dgm:pt modelId="{A0FB298F-BA82-4EC1-9FC6-F2B5A0EDAAD6}" type="pres">
      <dgm:prSet presAssocID="{8749DFD8-97C5-4651-A8AD-11198C152213}" presName="circ4Tx" presStyleLbl="revTx" presStyleIdx="0" presStyleCnt="0">
        <dgm:presLayoutVars>
          <dgm:chMax val="0"/>
          <dgm:chPref val="0"/>
          <dgm:bulletEnabled val="1"/>
        </dgm:presLayoutVars>
      </dgm:prSet>
      <dgm:spPr/>
      <dgm:t>
        <a:bodyPr/>
        <a:lstStyle/>
        <a:p>
          <a:endParaRPr lang="fr-FR"/>
        </a:p>
      </dgm:t>
    </dgm:pt>
  </dgm:ptLst>
  <dgm:cxnLst>
    <dgm:cxn modelId="{0690A2D5-6116-4462-BC8D-B2572C9179DF}" type="presOf" srcId="{FA074AC3-FF45-481B-BC8D-672E7F3BF080}" destId="{4EBF056A-AC68-45E5-BD46-2A425BF627C0}" srcOrd="1" destOrd="0" presId="urn:microsoft.com/office/officeart/2005/8/layout/venn1"/>
    <dgm:cxn modelId="{5365C385-DE7D-4D23-BCD2-FA8875E569FE}" srcId="{8DE3E1BF-732B-4959-BB78-FE1D1C2E720F}" destId="{FA074AC3-FF45-481B-BC8D-672E7F3BF080}" srcOrd="0" destOrd="0" parTransId="{F2379878-3626-4B86-B6C1-84D7C1F82E94}" sibTransId="{379CAECD-7C8C-4809-8A2D-7988F7AD3E30}"/>
    <dgm:cxn modelId="{96895729-9008-4E18-B99E-A9719652A898}" srcId="{8DE3E1BF-732B-4959-BB78-FE1D1C2E720F}" destId="{59308723-3145-4A1A-ADF9-82816A2027C4}" srcOrd="2" destOrd="0" parTransId="{849EA1F7-89EA-4E9D-A548-8E9B233D310E}" sibTransId="{615D2289-0E4F-4916-AB08-ED10367CC9A0}"/>
    <dgm:cxn modelId="{4055A55D-5575-45AD-A5E6-3F1485775DB2}" type="presOf" srcId="{59308723-3145-4A1A-ADF9-82816A2027C4}" destId="{2DA32C3C-E115-4A34-BC46-791D1CD3042A}" srcOrd="1" destOrd="0" presId="urn:microsoft.com/office/officeart/2005/8/layout/venn1"/>
    <dgm:cxn modelId="{0C3E2BD4-9F96-4D9C-8194-FD7CDAE56C1A}" srcId="{8DE3E1BF-732B-4959-BB78-FE1D1C2E720F}" destId="{8749DFD8-97C5-4651-A8AD-11198C152213}" srcOrd="3" destOrd="0" parTransId="{A9B4F2A6-C0B2-4A1A-8CBE-8ED31346163D}" sibTransId="{A1B04776-4D55-4500-B1CF-0F33726AD315}"/>
    <dgm:cxn modelId="{932D50AE-5D8B-4607-AE95-02D560E85323}" srcId="{8DE3E1BF-732B-4959-BB78-FE1D1C2E720F}" destId="{B95021F1-5F8E-480F-8FC5-5966AE084918}" srcOrd="1" destOrd="0" parTransId="{2DF42E2A-8EF7-43ED-BF6E-137D659BE351}" sibTransId="{9DE0E279-03E8-4411-AFAF-E79D93E423AE}"/>
    <dgm:cxn modelId="{3D40A2B0-F145-4320-954D-16716A3AB61F}" type="presOf" srcId="{8749DFD8-97C5-4651-A8AD-11198C152213}" destId="{A0FB298F-BA82-4EC1-9FC6-F2B5A0EDAAD6}" srcOrd="1" destOrd="0" presId="urn:microsoft.com/office/officeart/2005/8/layout/venn1"/>
    <dgm:cxn modelId="{E6EC9FF2-EE25-4892-BD38-D3073B9D1663}" type="presOf" srcId="{B95021F1-5F8E-480F-8FC5-5966AE084918}" destId="{C845EA7C-A939-4248-92B7-27A05DEFC671}" srcOrd="1" destOrd="0" presId="urn:microsoft.com/office/officeart/2005/8/layout/venn1"/>
    <dgm:cxn modelId="{AF13FE9D-B6D5-40D8-939A-A465494072B0}" type="presOf" srcId="{B95021F1-5F8E-480F-8FC5-5966AE084918}" destId="{FFBF65E7-F5DC-4BDC-96F5-9E9545F9F410}" srcOrd="0" destOrd="0" presId="urn:microsoft.com/office/officeart/2005/8/layout/venn1"/>
    <dgm:cxn modelId="{1D981A9B-6131-4232-B84A-EC011891DB4B}" type="presOf" srcId="{59308723-3145-4A1A-ADF9-82816A2027C4}" destId="{A3F8F33D-3BC5-44A3-93A6-1898D59EEC62}" srcOrd="0" destOrd="0" presId="urn:microsoft.com/office/officeart/2005/8/layout/venn1"/>
    <dgm:cxn modelId="{171712DF-5643-4E22-AB55-441B26837AD3}" type="presOf" srcId="{FA074AC3-FF45-481B-BC8D-672E7F3BF080}" destId="{CB7654A1-8A05-4EDB-A2A1-8E9412E9A8D2}" srcOrd="0" destOrd="0" presId="urn:microsoft.com/office/officeart/2005/8/layout/venn1"/>
    <dgm:cxn modelId="{90C56737-4245-43A4-9FEB-ADAB5C6CD7A9}" type="presOf" srcId="{8DE3E1BF-732B-4959-BB78-FE1D1C2E720F}" destId="{36772DC4-7C50-4490-8AF0-9786E21E27F1}" srcOrd="0" destOrd="0" presId="urn:microsoft.com/office/officeart/2005/8/layout/venn1"/>
    <dgm:cxn modelId="{A115011D-7C52-488C-9255-6791DB1C4EC5}" type="presOf" srcId="{8749DFD8-97C5-4651-A8AD-11198C152213}" destId="{3EA354BC-3F4C-4847-912C-0B48A3A603B8}" srcOrd="0" destOrd="0" presId="urn:microsoft.com/office/officeart/2005/8/layout/venn1"/>
    <dgm:cxn modelId="{6B3B0C4B-E75E-4D07-8225-84F1177E0909}" type="presParOf" srcId="{36772DC4-7C50-4490-8AF0-9786E21E27F1}" destId="{CB7654A1-8A05-4EDB-A2A1-8E9412E9A8D2}" srcOrd="0" destOrd="0" presId="urn:microsoft.com/office/officeart/2005/8/layout/venn1"/>
    <dgm:cxn modelId="{070F35E0-0B59-430C-B8DC-68DFAB051637}" type="presParOf" srcId="{36772DC4-7C50-4490-8AF0-9786E21E27F1}" destId="{4EBF056A-AC68-45E5-BD46-2A425BF627C0}" srcOrd="1" destOrd="0" presId="urn:microsoft.com/office/officeart/2005/8/layout/venn1"/>
    <dgm:cxn modelId="{F746A54F-5C56-4AAD-999B-2E539E050892}" type="presParOf" srcId="{36772DC4-7C50-4490-8AF0-9786E21E27F1}" destId="{FFBF65E7-F5DC-4BDC-96F5-9E9545F9F410}" srcOrd="2" destOrd="0" presId="urn:microsoft.com/office/officeart/2005/8/layout/venn1"/>
    <dgm:cxn modelId="{9BDB1C2B-FE49-4B71-A50C-5266D8C32512}" type="presParOf" srcId="{36772DC4-7C50-4490-8AF0-9786E21E27F1}" destId="{C845EA7C-A939-4248-92B7-27A05DEFC671}" srcOrd="3" destOrd="0" presId="urn:microsoft.com/office/officeart/2005/8/layout/venn1"/>
    <dgm:cxn modelId="{BA30E2CF-BC21-4575-B1A2-3C5ABEECABA6}" type="presParOf" srcId="{36772DC4-7C50-4490-8AF0-9786E21E27F1}" destId="{A3F8F33D-3BC5-44A3-93A6-1898D59EEC62}" srcOrd="4" destOrd="0" presId="urn:microsoft.com/office/officeart/2005/8/layout/venn1"/>
    <dgm:cxn modelId="{319C0E1D-3521-4D45-B357-189EFD4C7A45}" type="presParOf" srcId="{36772DC4-7C50-4490-8AF0-9786E21E27F1}" destId="{2DA32C3C-E115-4A34-BC46-791D1CD3042A}" srcOrd="5" destOrd="0" presId="urn:microsoft.com/office/officeart/2005/8/layout/venn1"/>
    <dgm:cxn modelId="{835C03FF-CFD1-41BA-B363-44D24E3B2E28}" type="presParOf" srcId="{36772DC4-7C50-4490-8AF0-9786E21E27F1}" destId="{3EA354BC-3F4C-4847-912C-0B48A3A603B8}" srcOrd="6" destOrd="0" presId="urn:microsoft.com/office/officeart/2005/8/layout/venn1"/>
    <dgm:cxn modelId="{2835E1AD-9545-4C53-AA63-A2C5EE84F14E}" type="presParOf" srcId="{36772DC4-7C50-4490-8AF0-9786E21E27F1}" destId="{A0FB298F-BA82-4EC1-9FC6-F2B5A0EDAAD6}"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E4A9A9-95B6-4A42-BCB8-140CDAA5D0E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fr-FR"/>
        </a:p>
      </dgm:t>
    </dgm:pt>
    <dgm:pt modelId="{6FF9C093-0751-41B5-B378-BF2CA676145E}">
      <dgm:prSet/>
      <dgm:spPr/>
      <dgm:t>
        <a:bodyPr/>
        <a:lstStyle/>
        <a:p>
          <a:pPr algn="ctr"/>
          <a:r>
            <a:rPr lang="fr-FR" dirty="0"/>
            <a:t>Identification des compétences et meilleure connaissance des expertises que possèdent nos compétences et qui constituent l’offre en </a:t>
          </a:r>
          <a:r>
            <a:rPr lang="fr-FR" dirty="0" smtClean="0"/>
            <a:t>compétences </a:t>
          </a:r>
          <a:endParaRPr lang="fr-FR" dirty="0"/>
        </a:p>
      </dgm:t>
    </dgm:pt>
    <dgm:pt modelId="{D55A61DB-45D3-4376-A505-49DC325C4689}" type="parTrans" cxnId="{5FEC02AA-3C16-4548-B453-402830E9ED18}">
      <dgm:prSet/>
      <dgm:spPr/>
      <dgm:t>
        <a:bodyPr/>
        <a:lstStyle/>
        <a:p>
          <a:pPr algn="ctr"/>
          <a:endParaRPr lang="fr-FR"/>
        </a:p>
      </dgm:t>
    </dgm:pt>
    <dgm:pt modelId="{88653492-5EE8-47AB-BF1B-9B8643BB3A4C}" type="sibTrans" cxnId="{5FEC02AA-3C16-4548-B453-402830E9ED18}">
      <dgm:prSet/>
      <dgm:spPr/>
      <dgm:t>
        <a:bodyPr/>
        <a:lstStyle/>
        <a:p>
          <a:pPr algn="ctr"/>
          <a:endParaRPr lang="fr-FR"/>
        </a:p>
      </dgm:t>
    </dgm:pt>
    <dgm:pt modelId="{FD260063-01BF-46DC-B7E7-42FF9CE52819}">
      <dgm:prSet/>
      <dgm:spPr/>
      <dgm:t>
        <a:bodyPr/>
        <a:lstStyle/>
        <a:p>
          <a:pPr algn="ctr"/>
          <a:r>
            <a:rPr lang="fr-FR" dirty="0"/>
            <a:t>Mise en adéquation des besoins du Maroc en compétences et cette offre de </a:t>
          </a:r>
          <a:r>
            <a:rPr lang="fr-FR" dirty="0" smtClean="0"/>
            <a:t>compétences</a:t>
          </a:r>
          <a:endParaRPr lang="fr-FR" dirty="0"/>
        </a:p>
      </dgm:t>
    </dgm:pt>
    <dgm:pt modelId="{735AB10B-FD07-4E67-AAAC-C129646C2FB8}" type="parTrans" cxnId="{3A8167EA-A94C-4876-88F5-EC07E2B670AA}">
      <dgm:prSet/>
      <dgm:spPr/>
      <dgm:t>
        <a:bodyPr/>
        <a:lstStyle/>
        <a:p>
          <a:pPr algn="ctr"/>
          <a:endParaRPr lang="fr-FR"/>
        </a:p>
      </dgm:t>
    </dgm:pt>
    <dgm:pt modelId="{BBDE90BB-3A82-4E5E-9E97-DEFE36A01ADC}" type="sibTrans" cxnId="{3A8167EA-A94C-4876-88F5-EC07E2B670AA}">
      <dgm:prSet/>
      <dgm:spPr/>
      <dgm:t>
        <a:bodyPr/>
        <a:lstStyle/>
        <a:p>
          <a:pPr algn="ctr"/>
          <a:endParaRPr lang="fr-FR"/>
        </a:p>
      </dgm:t>
    </dgm:pt>
    <dgm:pt modelId="{C058005A-85C1-4149-BF10-05D0F91771A6}" type="pres">
      <dgm:prSet presAssocID="{DCE4A9A9-95B6-4A42-BCB8-140CDAA5D0EA}" presName="linear" presStyleCnt="0">
        <dgm:presLayoutVars>
          <dgm:animLvl val="lvl"/>
          <dgm:resizeHandles val="exact"/>
        </dgm:presLayoutVars>
      </dgm:prSet>
      <dgm:spPr/>
      <dgm:t>
        <a:bodyPr/>
        <a:lstStyle/>
        <a:p>
          <a:endParaRPr lang="fr-FR"/>
        </a:p>
      </dgm:t>
    </dgm:pt>
    <dgm:pt modelId="{1AC7AE24-72CA-45DB-A8A3-12B1D66B9209}" type="pres">
      <dgm:prSet presAssocID="{6FF9C093-0751-41B5-B378-BF2CA676145E}" presName="parentText" presStyleLbl="node1" presStyleIdx="0" presStyleCnt="2" custLinFactY="-40582" custLinFactNeighborY="-100000">
        <dgm:presLayoutVars>
          <dgm:chMax val="0"/>
          <dgm:bulletEnabled val="1"/>
        </dgm:presLayoutVars>
      </dgm:prSet>
      <dgm:spPr/>
      <dgm:t>
        <a:bodyPr/>
        <a:lstStyle/>
        <a:p>
          <a:endParaRPr lang="fr-FR"/>
        </a:p>
      </dgm:t>
    </dgm:pt>
    <dgm:pt modelId="{954AFD64-E77D-4DA0-8B50-1AAE51D2291F}" type="pres">
      <dgm:prSet presAssocID="{88653492-5EE8-47AB-BF1B-9B8643BB3A4C}" presName="spacer" presStyleCnt="0"/>
      <dgm:spPr/>
    </dgm:pt>
    <dgm:pt modelId="{F3595E81-6A0C-4CDB-B150-CA887DA35115}" type="pres">
      <dgm:prSet presAssocID="{FD260063-01BF-46DC-B7E7-42FF9CE52819}" presName="parentText" presStyleLbl="node1" presStyleIdx="1" presStyleCnt="2" custLinFactY="6980" custLinFactNeighborY="100000">
        <dgm:presLayoutVars>
          <dgm:chMax val="0"/>
          <dgm:bulletEnabled val="1"/>
        </dgm:presLayoutVars>
      </dgm:prSet>
      <dgm:spPr/>
      <dgm:t>
        <a:bodyPr/>
        <a:lstStyle/>
        <a:p>
          <a:endParaRPr lang="fr-FR"/>
        </a:p>
      </dgm:t>
    </dgm:pt>
  </dgm:ptLst>
  <dgm:cxnLst>
    <dgm:cxn modelId="{4AF306A6-414A-4612-9F00-EF71BF4758F7}" type="presOf" srcId="{DCE4A9A9-95B6-4A42-BCB8-140CDAA5D0EA}" destId="{C058005A-85C1-4149-BF10-05D0F91771A6}" srcOrd="0" destOrd="0" presId="urn:microsoft.com/office/officeart/2005/8/layout/vList2"/>
    <dgm:cxn modelId="{D4DBD6E1-9775-45F3-B955-823C87474AC6}" type="presOf" srcId="{FD260063-01BF-46DC-B7E7-42FF9CE52819}" destId="{F3595E81-6A0C-4CDB-B150-CA887DA35115}" srcOrd="0" destOrd="0" presId="urn:microsoft.com/office/officeart/2005/8/layout/vList2"/>
    <dgm:cxn modelId="{5FEC02AA-3C16-4548-B453-402830E9ED18}" srcId="{DCE4A9A9-95B6-4A42-BCB8-140CDAA5D0EA}" destId="{6FF9C093-0751-41B5-B378-BF2CA676145E}" srcOrd="0" destOrd="0" parTransId="{D55A61DB-45D3-4376-A505-49DC325C4689}" sibTransId="{88653492-5EE8-47AB-BF1B-9B8643BB3A4C}"/>
    <dgm:cxn modelId="{3A8167EA-A94C-4876-88F5-EC07E2B670AA}" srcId="{DCE4A9A9-95B6-4A42-BCB8-140CDAA5D0EA}" destId="{FD260063-01BF-46DC-B7E7-42FF9CE52819}" srcOrd="1" destOrd="0" parTransId="{735AB10B-FD07-4E67-AAAC-C129646C2FB8}" sibTransId="{BBDE90BB-3A82-4E5E-9E97-DEFE36A01ADC}"/>
    <dgm:cxn modelId="{0670D659-F1B5-4164-8F59-58294BE689EE}" type="presOf" srcId="{6FF9C093-0751-41B5-B378-BF2CA676145E}" destId="{1AC7AE24-72CA-45DB-A8A3-12B1D66B9209}" srcOrd="0" destOrd="0" presId="urn:microsoft.com/office/officeart/2005/8/layout/vList2"/>
    <dgm:cxn modelId="{1E434CD4-C5CE-4C98-A93F-0725D609E9E1}" type="presParOf" srcId="{C058005A-85C1-4149-BF10-05D0F91771A6}" destId="{1AC7AE24-72CA-45DB-A8A3-12B1D66B9209}" srcOrd="0" destOrd="0" presId="urn:microsoft.com/office/officeart/2005/8/layout/vList2"/>
    <dgm:cxn modelId="{7F1389A9-8AAE-4E79-B113-95AF9330E74A}" type="presParOf" srcId="{C058005A-85C1-4149-BF10-05D0F91771A6}" destId="{954AFD64-E77D-4DA0-8B50-1AAE51D2291F}" srcOrd="1" destOrd="0" presId="urn:microsoft.com/office/officeart/2005/8/layout/vList2"/>
    <dgm:cxn modelId="{0359AD80-297D-4C75-A028-BF59B1FEC728}" type="presParOf" srcId="{C058005A-85C1-4149-BF10-05D0F91771A6}" destId="{F3595E81-6A0C-4CDB-B150-CA887DA3511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9D36F3-D86E-44B3-8EF9-1DB42DDC65E0}"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fr-FR"/>
        </a:p>
      </dgm:t>
    </dgm:pt>
    <dgm:pt modelId="{8121D0C1-245A-4416-AE9C-F9BF839D2E4A}">
      <dgm:prSet custT="1"/>
      <dgm:spPr/>
      <dgm:t>
        <a:bodyPr/>
        <a:lstStyle/>
        <a:p>
          <a:pPr algn="l" rtl="0"/>
          <a:r>
            <a:rPr lang="fr-FR" sz="1800" dirty="0"/>
            <a:t>L’existence de profils </a:t>
          </a:r>
          <a:r>
            <a:rPr lang="fr-FR" sz="1800" b="1" dirty="0"/>
            <a:t>hautement qualifiés </a:t>
          </a:r>
          <a:r>
            <a:rPr lang="fr-FR" sz="1800" dirty="0"/>
            <a:t>de plus en plus nombreux parmi les MRE </a:t>
          </a:r>
        </a:p>
      </dgm:t>
    </dgm:pt>
    <dgm:pt modelId="{905092CC-B597-417D-A489-4CC335103896}" type="parTrans" cxnId="{0C343A5E-E32A-4F57-82E0-E941763C44ED}">
      <dgm:prSet/>
      <dgm:spPr/>
      <dgm:t>
        <a:bodyPr/>
        <a:lstStyle/>
        <a:p>
          <a:pPr algn="ctr"/>
          <a:endParaRPr lang="fr-FR" sz="1800"/>
        </a:p>
      </dgm:t>
    </dgm:pt>
    <dgm:pt modelId="{C694996E-E06D-4B87-8F66-D7FF9F2E6A88}" type="sibTrans" cxnId="{0C343A5E-E32A-4F57-82E0-E941763C44ED}">
      <dgm:prSet/>
      <dgm:spPr/>
      <dgm:t>
        <a:bodyPr/>
        <a:lstStyle/>
        <a:p>
          <a:pPr algn="ctr"/>
          <a:endParaRPr lang="fr-FR" sz="1800"/>
        </a:p>
      </dgm:t>
    </dgm:pt>
    <dgm:pt modelId="{77D54154-2C8C-468B-82EA-A30B7EF65EDF}">
      <dgm:prSet custT="1"/>
      <dgm:spPr/>
      <dgm:t>
        <a:bodyPr/>
        <a:lstStyle/>
        <a:p>
          <a:pPr algn="l" rtl="0"/>
          <a:r>
            <a:rPr lang="fr-FR" sz="1800" dirty="0"/>
            <a:t>Leur </a:t>
          </a:r>
          <a:r>
            <a:rPr lang="fr-FR" sz="1800" b="1" dirty="0"/>
            <a:t>forte</a:t>
          </a:r>
          <a:r>
            <a:rPr lang="fr-FR" sz="1800" dirty="0"/>
            <a:t> </a:t>
          </a:r>
          <a:r>
            <a:rPr lang="fr-FR" sz="1800" b="1" dirty="0"/>
            <a:t>volonté</a:t>
          </a:r>
          <a:r>
            <a:rPr lang="fr-FR" sz="1800" dirty="0"/>
            <a:t> à apporter leur contribution  au développement de leur pays d’origine </a:t>
          </a:r>
        </a:p>
      </dgm:t>
    </dgm:pt>
    <dgm:pt modelId="{424624FC-8721-4155-9FC8-D193F017506D}" type="parTrans" cxnId="{6486DD93-EDD4-4858-A534-EAFEC75CF8CF}">
      <dgm:prSet/>
      <dgm:spPr/>
      <dgm:t>
        <a:bodyPr/>
        <a:lstStyle/>
        <a:p>
          <a:pPr algn="ctr"/>
          <a:endParaRPr lang="fr-FR" sz="1800"/>
        </a:p>
      </dgm:t>
    </dgm:pt>
    <dgm:pt modelId="{7BB0740C-FF19-4268-A49E-0CDC5FCFB3BF}" type="sibTrans" cxnId="{6486DD93-EDD4-4858-A534-EAFEC75CF8CF}">
      <dgm:prSet/>
      <dgm:spPr/>
      <dgm:t>
        <a:bodyPr/>
        <a:lstStyle/>
        <a:p>
          <a:pPr algn="ctr"/>
          <a:endParaRPr lang="fr-FR" sz="1800"/>
        </a:p>
      </dgm:t>
    </dgm:pt>
    <dgm:pt modelId="{7AF5EA10-8272-4525-AF58-251FE3EE3620}">
      <dgm:prSet custT="1"/>
      <dgm:spPr/>
      <dgm:t>
        <a:bodyPr/>
        <a:lstStyle/>
        <a:p>
          <a:pPr algn="l" rtl="0"/>
          <a:r>
            <a:rPr lang="fr-FR" sz="1800" dirty="0"/>
            <a:t>Les nombreux </a:t>
          </a:r>
          <a:r>
            <a:rPr lang="fr-FR" sz="1800" b="1" dirty="0"/>
            <a:t>plans sectoriels  </a:t>
          </a:r>
          <a:r>
            <a:rPr lang="fr-FR" sz="1800" dirty="0"/>
            <a:t>engagés au Maroc </a:t>
          </a:r>
        </a:p>
      </dgm:t>
    </dgm:pt>
    <dgm:pt modelId="{CCB02A62-AC64-4741-8E5F-FBDE2F498FC3}" type="parTrans" cxnId="{E3E98290-CE3F-475A-B837-2FD07E091232}">
      <dgm:prSet/>
      <dgm:spPr/>
      <dgm:t>
        <a:bodyPr/>
        <a:lstStyle/>
        <a:p>
          <a:pPr algn="ctr"/>
          <a:endParaRPr lang="fr-FR" sz="1800"/>
        </a:p>
      </dgm:t>
    </dgm:pt>
    <dgm:pt modelId="{DB3BD1E2-08CD-4EE8-98F3-1D5790FB7A6A}" type="sibTrans" cxnId="{E3E98290-CE3F-475A-B837-2FD07E091232}">
      <dgm:prSet/>
      <dgm:spPr/>
      <dgm:t>
        <a:bodyPr/>
        <a:lstStyle/>
        <a:p>
          <a:pPr algn="ctr"/>
          <a:endParaRPr lang="fr-FR" sz="1800"/>
        </a:p>
      </dgm:t>
    </dgm:pt>
    <dgm:pt modelId="{941E00C6-D1A0-4292-9FE4-64952AE90881}">
      <dgm:prSet custT="1"/>
      <dgm:spPr/>
      <dgm:t>
        <a:bodyPr/>
        <a:lstStyle/>
        <a:p>
          <a:pPr algn="l" rtl="0"/>
          <a:r>
            <a:rPr lang="fr-FR" sz="1800" b="1" dirty="0"/>
            <a:t>La  volonté affichée des pouvoirs publics </a:t>
          </a:r>
          <a:r>
            <a:rPr lang="fr-FR" sz="1800" dirty="0"/>
            <a:t>pour favoriser ce type de participation.</a:t>
          </a:r>
        </a:p>
      </dgm:t>
    </dgm:pt>
    <dgm:pt modelId="{18CC9335-450E-4FA1-ABC4-61753C587A27}" type="parTrans" cxnId="{25B74FF3-ED85-40A3-B0DB-F5928B43A55E}">
      <dgm:prSet/>
      <dgm:spPr/>
      <dgm:t>
        <a:bodyPr/>
        <a:lstStyle/>
        <a:p>
          <a:pPr algn="ctr"/>
          <a:endParaRPr lang="fr-FR" sz="1800"/>
        </a:p>
      </dgm:t>
    </dgm:pt>
    <dgm:pt modelId="{76867F54-1F53-46A2-A863-29017A0EC0C5}" type="sibTrans" cxnId="{25B74FF3-ED85-40A3-B0DB-F5928B43A55E}">
      <dgm:prSet/>
      <dgm:spPr/>
      <dgm:t>
        <a:bodyPr/>
        <a:lstStyle/>
        <a:p>
          <a:pPr algn="ctr"/>
          <a:endParaRPr lang="fr-FR" sz="1800"/>
        </a:p>
      </dgm:t>
    </dgm:pt>
    <dgm:pt modelId="{D9EDC2BC-8F37-4695-B6E9-3DCE04E4BC8C}" type="pres">
      <dgm:prSet presAssocID="{EA9D36F3-D86E-44B3-8EF9-1DB42DDC65E0}" presName="linear" presStyleCnt="0">
        <dgm:presLayoutVars>
          <dgm:animLvl val="lvl"/>
          <dgm:resizeHandles val="exact"/>
        </dgm:presLayoutVars>
      </dgm:prSet>
      <dgm:spPr/>
      <dgm:t>
        <a:bodyPr/>
        <a:lstStyle/>
        <a:p>
          <a:endParaRPr lang="fr-FR"/>
        </a:p>
      </dgm:t>
    </dgm:pt>
    <dgm:pt modelId="{162751EF-073C-4C39-A14C-4C4673082E80}" type="pres">
      <dgm:prSet presAssocID="{8121D0C1-245A-4416-AE9C-F9BF839D2E4A}" presName="parentText" presStyleLbl="node1" presStyleIdx="0" presStyleCnt="4">
        <dgm:presLayoutVars>
          <dgm:chMax val="0"/>
          <dgm:bulletEnabled val="1"/>
        </dgm:presLayoutVars>
      </dgm:prSet>
      <dgm:spPr/>
      <dgm:t>
        <a:bodyPr/>
        <a:lstStyle/>
        <a:p>
          <a:endParaRPr lang="fr-FR"/>
        </a:p>
      </dgm:t>
    </dgm:pt>
    <dgm:pt modelId="{524CB18D-06CF-4EC1-9122-01A880B1C128}" type="pres">
      <dgm:prSet presAssocID="{C694996E-E06D-4B87-8F66-D7FF9F2E6A88}" presName="spacer" presStyleCnt="0"/>
      <dgm:spPr/>
      <dgm:t>
        <a:bodyPr/>
        <a:lstStyle/>
        <a:p>
          <a:endParaRPr lang="fr-FR"/>
        </a:p>
      </dgm:t>
    </dgm:pt>
    <dgm:pt modelId="{342731E8-4695-4DD1-913D-CF431F3A25E2}" type="pres">
      <dgm:prSet presAssocID="{77D54154-2C8C-468B-82EA-A30B7EF65EDF}" presName="parentText" presStyleLbl="node1" presStyleIdx="1" presStyleCnt="4">
        <dgm:presLayoutVars>
          <dgm:chMax val="0"/>
          <dgm:bulletEnabled val="1"/>
        </dgm:presLayoutVars>
      </dgm:prSet>
      <dgm:spPr/>
      <dgm:t>
        <a:bodyPr/>
        <a:lstStyle/>
        <a:p>
          <a:endParaRPr lang="fr-FR"/>
        </a:p>
      </dgm:t>
    </dgm:pt>
    <dgm:pt modelId="{DA2B9484-2FD3-436B-B0B1-B59B664545DC}" type="pres">
      <dgm:prSet presAssocID="{7BB0740C-FF19-4268-A49E-0CDC5FCFB3BF}" presName="spacer" presStyleCnt="0"/>
      <dgm:spPr/>
      <dgm:t>
        <a:bodyPr/>
        <a:lstStyle/>
        <a:p>
          <a:endParaRPr lang="fr-FR"/>
        </a:p>
      </dgm:t>
    </dgm:pt>
    <dgm:pt modelId="{7B579EA7-26B9-4D86-A109-A65A2FE35EB0}" type="pres">
      <dgm:prSet presAssocID="{7AF5EA10-8272-4525-AF58-251FE3EE3620}" presName="parentText" presStyleLbl="node1" presStyleIdx="2" presStyleCnt="4">
        <dgm:presLayoutVars>
          <dgm:chMax val="0"/>
          <dgm:bulletEnabled val="1"/>
        </dgm:presLayoutVars>
      </dgm:prSet>
      <dgm:spPr/>
      <dgm:t>
        <a:bodyPr/>
        <a:lstStyle/>
        <a:p>
          <a:endParaRPr lang="fr-FR"/>
        </a:p>
      </dgm:t>
    </dgm:pt>
    <dgm:pt modelId="{A6C0F3EA-2E0C-48FF-8EEE-0C7837E55BAD}" type="pres">
      <dgm:prSet presAssocID="{DB3BD1E2-08CD-4EE8-98F3-1D5790FB7A6A}" presName="spacer" presStyleCnt="0"/>
      <dgm:spPr/>
      <dgm:t>
        <a:bodyPr/>
        <a:lstStyle/>
        <a:p>
          <a:endParaRPr lang="fr-FR"/>
        </a:p>
      </dgm:t>
    </dgm:pt>
    <dgm:pt modelId="{CE950FD6-2517-4136-AB35-2CBD228C322F}" type="pres">
      <dgm:prSet presAssocID="{941E00C6-D1A0-4292-9FE4-64952AE90881}" presName="parentText" presStyleLbl="node1" presStyleIdx="3" presStyleCnt="4">
        <dgm:presLayoutVars>
          <dgm:chMax val="0"/>
          <dgm:bulletEnabled val="1"/>
        </dgm:presLayoutVars>
      </dgm:prSet>
      <dgm:spPr/>
      <dgm:t>
        <a:bodyPr/>
        <a:lstStyle/>
        <a:p>
          <a:endParaRPr lang="fr-FR"/>
        </a:p>
      </dgm:t>
    </dgm:pt>
  </dgm:ptLst>
  <dgm:cxnLst>
    <dgm:cxn modelId="{25B74FF3-ED85-40A3-B0DB-F5928B43A55E}" srcId="{EA9D36F3-D86E-44B3-8EF9-1DB42DDC65E0}" destId="{941E00C6-D1A0-4292-9FE4-64952AE90881}" srcOrd="3" destOrd="0" parTransId="{18CC9335-450E-4FA1-ABC4-61753C587A27}" sibTransId="{76867F54-1F53-46A2-A863-29017A0EC0C5}"/>
    <dgm:cxn modelId="{C359ACDB-4B17-4549-8636-5424F49B7585}" type="presOf" srcId="{77D54154-2C8C-468B-82EA-A30B7EF65EDF}" destId="{342731E8-4695-4DD1-913D-CF431F3A25E2}" srcOrd="0" destOrd="0" presId="urn:microsoft.com/office/officeart/2005/8/layout/vList2"/>
    <dgm:cxn modelId="{A79B2723-DAD8-4FE0-99C4-DDAAF3075D79}" type="presOf" srcId="{7AF5EA10-8272-4525-AF58-251FE3EE3620}" destId="{7B579EA7-26B9-4D86-A109-A65A2FE35EB0}" srcOrd="0" destOrd="0" presId="urn:microsoft.com/office/officeart/2005/8/layout/vList2"/>
    <dgm:cxn modelId="{0C343A5E-E32A-4F57-82E0-E941763C44ED}" srcId="{EA9D36F3-D86E-44B3-8EF9-1DB42DDC65E0}" destId="{8121D0C1-245A-4416-AE9C-F9BF839D2E4A}" srcOrd="0" destOrd="0" parTransId="{905092CC-B597-417D-A489-4CC335103896}" sibTransId="{C694996E-E06D-4B87-8F66-D7FF9F2E6A88}"/>
    <dgm:cxn modelId="{6ABB3936-1F3E-46B7-B423-212ACFFBCFCE}" type="presOf" srcId="{EA9D36F3-D86E-44B3-8EF9-1DB42DDC65E0}" destId="{D9EDC2BC-8F37-4695-B6E9-3DCE04E4BC8C}" srcOrd="0" destOrd="0" presId="urn:microsoft.com/office/officeart/2005/8/layout/vList2"/>
    <dgm:cxn modelId="{6486DD93-EDD4-4858-A534-EAFEC75CF8CF}" srcId="{EA9D36F3-D86E-44B3-8EF9-1DB42DDC65E0}" destId="{77D54154-2C8C-468B-82EA-A30B7EF65EDF}" srcOrd="1" destOrd="0" parTransId="{424624FC-8721-4155-9FC8-D193F017506D}" sibTransId="{7BB0740C-FF19-4268-A49E-0CDC5FCFB3BF}"/>
    <dgm:cxn modelId="{BEFDD111-696C-4204-80A2-8D8B77C3D532}" type="presOf" srcId="{8121D0C1-245A-4416-AE9C-F9BF839D2E4A}" destId="{162751EF-073C-4C39-A14C-4C4673082E80}" srcOrd="0" destOrd="0" presId="urn:microsoft.com/office/officeart/2005/8/layout/vList2"/>
    <dgm:cxn modelId="{02569726-734D-4F3C-BCE6-D92A549D841D}" type="presOf" srcId="{941E00C6-D1A0-4292-9FE4-64952AE90881}" destId="{CE950FD6-2517-4136-AB35-2CBD228C322F}" srcOrd="0" destOrd="0" presId="urn:microsoft.com/office/officeart/2005/8/layout/vList2"/>
    <dgm:cxn modelId="{E3E98290-CE3F-475A-B837-2FD07E091232}" srcId="{EA9D36F3-D86E-44B3-8EF9-1DB42DDC65E0}" destId="{7AF5EA10-8272-4525-AF58-251FE3EE3620}" srcOrd="2" destOrd="0" parTransId="{CCB02A62-AC64-4741-8E5F-FBDE2F498FC3}" sibTransId="{DB3BD1E2-08CD-4EE8-98F3-1D5790FB7A6A}"/>
    <dgm:cxn modelId="{5C1A3B4D-078D-4D52-83EA-945D91527465}" type="presParOf" srcId="{D9EDC2BC-8F37-4695-B6E9-3DCE04E4BC8C}" destId="{162751EF-073C-4C39-A14C-4C4673082E80}" srcOrd="0" destOrd="0" presId="urn:microsoft.com/office/officeart/2005/8/layout/vList2"/>
    <dgm:cxn modelId="{776D62AF-C1BA-47A8-97D8-B399063F76B9}" type="presParOf" srcId="{D9EDC2BC-8F37-4695-B6E9-3DCE04E4BC8C}" destId="{524CB18D-06CF-4EC1-9122-01A880B1C128}" srcOrd="1" destOrd="0" presId="urn:microsoft.com/office/officeart/2005/8/layout/vList2"/>
    <dgm:cxn modelId="{8D9F49F2-DB12-4AA8-ACF9-297D58191301}" type="presParOf" srcId="{D9EDC2BC-8F37-4695-B6E9-3DCE04E4BC8C}" destId="{342731E8-4695-4DD1-913D-CF431F3A25E2}" srcOrd="2" destOrd="0" presId="urn:microsoft.com/office/officeart/2005/8/layout/vList2"/>
    <dgm:cxn modelId="{DA05DD3E-9038-41D9-824E-F6DF67E12D92}" type="presParOf" srcId="{D9EDC2BC-8F37-4695-B6E9-3DCE04E4BC8C}" destId="{DA2B9484-2FD3-436B-B0B1-B59B664545DC}" srcOrd="3" destOrd="0" presId="urn:microsoft.com/office/officeart/2005/8/layout/vList2"/>
    <dgm:cxn modelId="{5608C28D-CAC5-4D9A-9CE7-D2C1D3649003}" type="presParOf" srcId="{D9EDC2BC-8F37-4695-B6E9-3DCE04E4BC8C}" destId="{7B579EA7-26B9-4D86-A109-A65A2FE35EB0}" srcOrd="4" destOrd="0" presId="urn:microsoft.com/office/officeart/2005/8/layout/vList2"/>
    <dgm:cxn modelId="{B18C462C-0F3E-4195-90B9-85257F7A0AEF}" type="presParOf" srcId="{D9EDC2BC-8F37-4695-B6E9-3DCE04E4BC8C}" destId="{A6C0F3EA-2E0C-48FF-8EEE-0C7837E55BAD}" srcOrd="5" destOrd="0" presId="urn:microsoft.com/office/officeart/2005/8/layout/vList2"/>
    <dgm:cxn modelId="{9F22A196-D7E5-48E8-9ECC-840C5CF6BA6D}" type="presParOf" srcId="{D9EDC2BC-8F37-4695-B6E9-3DCE04E4BC8C}" destId="{CE950FD6-2517-4136-AB35-2CBD228C322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EDF843-A8A8-486C-B478-9067DA5BB62A}"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88E8BD4-8BC3-4031-BFF2-B8705192E6E9}">
      <dgm:prSet custT="1"/>
      <dgm:spPr/>
      <dgm:t>
        <a:bodyPr/>
        <a:lstStyle/>
        <a:p>
          <a:r>
            <a:rPr lang="fr-FR" sz="1600" b="1" dirty="0"/>
            <a:t>Offrir</a:t>
          </a:r>
          <a:r>
            <a:rPr lang="fr-FR" sz="1600" dirty="0"/>
            <a:t> aux Marocains du monde un cadre pour les informer </a:t>
          </a:r>
          <a:r>
            <a:rPr lang="fr-FR" sz="1600" dirty="0" smtClean="0"/>
            <a:t>et </a:t>
          </a:r>
          <a:r>
            <a:rPr lang="fr-FR" sz="1600" dirty="0"/>
            <a:t>les </a:t>
          </a:r>
          <a:r>
            <a:rPr lang="fr-FR" sz="1600" dirty="0" smtClean="0"/>
            <a:t>impliquer</a:t>
          </a:r>
          <a:endParaRPr lang="en-US" sz="1600" dirty="0"/>
        </a:p>
      </dgm:t>
    </dgm:pt>
    <dgm:pt modelId="{92891E02-0F9B-44A1-AE0E-A4D318E03E22}" type="parTrans" cxnId="{A6382BD3-0E9C-4C51-99E5-244F3876C9FB}">
      <dgm:prSet/>
      <dgm:spPr/>
      <dgm:t>
        <a:bodyPr/>
        <a:lstStyle/>
        <a:p>
          <a:endParaRPr lang="en-US"/>
        </a:p>
      </dgm:t>
    </dgm:pt>
    <dgm:pt modelId="{8C220017-4ADD-4C9E-B9B8-2460C2AEF9F2}" type="sibTrans" cxnId="{A6382BD3-0E9C-4C51-99E5-244F3876C9FB}">
      <dgm:prSet/>
      <dgm:spPr/>
      <dgm:t>
        <a:bodyPr/>
        <a:lstStyle/>
        <a:p>
          <a:endParaRPr lang="en-US"/>
        </a:p>
      </dgm:t>
    </dgm:pt>
    <dgm:pt modelId="{2576EAFF-DAE3-4E01-A3FE-CF3E0D0C1032}">
      <dgm:prSet custT="1"/>
      <dgm:spPr/>
      <dgm:t>
        <a:bodyPr/>
        <a:lstStyle/>
        <a:p>
          <a:r>
            <a:rPr lang="fr-FR" sz="1600" b="1" dirty="0"/>
            <a:t>Développer</a:t>
          </a:r>
          <a:r>
            <a:rPr lang="fr-FR" sz="1600" dirty="0"/>
            <a:t> des partenariats avec les acteurs privés et </a:t>
          </a:r>
          <a:r>
            <a:rPr lang="fr-FR" sz="1600" dirty="0" smtClean="0"/>
            <a:t>publics</a:t>
          </a:r>
          <a:endParaRPr lang="en-US" sz="1600" dirty="0"/>
        </a:p>
      </dgm:t>
    </dgm:pt>
    <dgm:pt modelId="{F7900159-F2D6-4DF1-B682-3CA568DC7B6E}" type="parTrans" cxnId="{B9654F67-061D-4DDB-873F-46F413402152}">
      <dgm:prSet/>
      <dgm:spPr/>
      <dgm:t>
        <a:bodyPr/>
        <a:lstStyle/>
        <a:p>
          <a:endParaRPr lang="en-US"/>
        </a:p>
      </dgm:t>
    </dgm:pt>
    <dgm:pt modelId="{77C88B80-21A0-407D-929C-6125CFC99B5E}" type="sibTrans" cxnId="{B9654F67-061D-4DDB-873F-46F413402152}">
      <dgm:prSet/>
      <dgm:spPr/>
      <dgm:t>
        <a:bodyPr/>
        <a:lstStyle/>
        <a:p>
          <a:endParaRPr lang="en-US"/>
        </a:p>
      </dgm:t>
    </dgm:pt>
    <dgm:pt modelId="{F22061F2-4B0B-42F9-9568-A7C8D5A50ED3}">
      <dgm:prSet custT="1"/>
      <dgm:spPr/>
      <dgm:t>
        <a:bodyPr/>
        <a:lstStyle/>
        <a:p>
          <a:r>
            <a:rPr lang="fr-FR" sz="1600" b="1" dirty="0"/>
            <a:t>Inscrire</a:t>
          </a:r>
          <a:r>
            <a:rPr lang="fr-FR" sz="1600" dirty="0"/>
            <a:t> ces </a:t>
          </a:r>
          <a:r>
            <a:rPr lang="fr-FR" sz="1600" dirty="0" smtClean="0"/>
            <a:t>partenariats dans </a:t>
          </a:r>
          <a:r>
            <a:rPr lang="fr-FR" sz="1600" dirty="0"/>
            <a:t>le cadre de la </a:t>
          </a:r>
          <a:r>
            <a:rPr lang="fr-FR" sz="1600" dirty="0" smtClean="0"/>
            <a:t>coopération</a:t>
          </a:r>
          <a:endParaRPr lang="en-US" sz="1600" dirty="0"/>
        </a:p>
      </dgm:t>
    </dgm:pt>
    <dgm:pt modelId="{F5FAA080-901F-4BF3-914F-35B8414E872B}" type="parTrans" cxnId="{D075EAB3-D1FB-4CCE-A76C-69107DCA3116}">
      <dgm:prSet/>
      <dgm:spPr/>
      <dgm:t>
        <a:bodyPr/>
        <a:lstStyle/>
        <a:p>
          <a:endParaRPr lang="en-US"/>
        </a:p>
      </dgm:t>
    </dgm:pt>
    <dgm:pt modelId="{D57D1897-328B-490A-AC75-D8D170418CDF}" type="sibTrans" cxnId="{D075EAB3-D1FB-4CCE-A76C-69107DCA3116}">
      <dgm:prSet/>
      <dgm:spPr/>
      <dgm:t>
        <a:bodyPr/>
        <a:lstStyle/>
        <a:p>
          <a:endParaRPr lang="en-US"/>
        </a:p>
      </dgm:t>
    </dgm:pt>
    <dgm:pt modelId="{607160CB-DCFF-480C-8E61-400F2890D2B4}">
      <dgm:prSet custT="1"/>
      <dgm:spPr/>
      <dgm:t>
        <a:bodyPr/>
        <a:lstStyle/>
        <a:p>
          <a:r>
            <a:rPr lang="fr-FR" sz="1600" b="1" dirty="0"/>
            <a:t>Accompagner</a:t>
          </a:r>
          <a:r>
            <a:rPr lang="fr-FR" sz="1600" dirty="0"/>
            <a:t> les </a:t>
          </a:r>
          <a:r>
            <a:rPr lang="fr-FR" sz="1600" dirty="0" smtClean="0"/>
            <a:t>compétences et les porteurs </a:t>
          </a:r>
          <a:r>
            <a:rPr lang="fr-FR" sz="1600" dirty="0"/>
            <a:t>de </a:t>
          </a:r>
          <a:r>
            <a:rPr lang="fr-FR" sz="1600" dirty="0" smtClean="0"/>
            <a:t>projets</a:t>
          </a:r>
          <a:endParaRPr lang="en-US" sz="1600" dirty="0"/>
        </a:p>
      </dgm:t>
    </dgm:pt>
    <dgm:pt modelId="{CD5DA532-4E0C-4001-B4AF-DE557FE6FF8D}" type="parTrans" cxnId="{0BCE2830-B1A6-4EB3-A301-B3E044B33060}">
      <dgm:prSet/>
      <dgm:spPr/>
      <dgm:t>
        <a:bodyPr/>
        <a:lstStyle/>
        <a:p>
          <a:endParaRPr lang="en-US"/>
        </a:p>
      </dgm:t>
    </dgm:pt>
    <dgm:pt modelId="{ED86CE44-458E-43C2-B379-35F7F1E167DF}" type="sibTrans" cxnId="{0BCE2830-B1A6-4EB3-A301-B3E044B33060}">
      <dgm:prSet/>
      <dgm:spPr/>
      <dgm:t>
        <a:bodyPr/>
        <a:lstStyle/>
        <a:p>
          <a:endParaRPr lang="en-US"/>
        </a:p>
      </dgm:t>
    </dgm:pt>
    <dgm:pt modelId="{091F5437-6F2B-41EC-8580-A53D89F0268C}" type="pres">
      <dgm:prSet presAssocID="{92EDF843-A8A8-486C-B478-9067DA5BB62A}" presName="root" presStyleCnt="0">
        <dgm:presLayoutVars>
          <dgm:dir/>
          <dgm:resizeHandles val="exact"/>
        </dgm:presLayoutVars>
      </dgm:prSet>
      <dgm:spPr/>
      <dgm:t>
        <a:bodyPr/>
        <a:lstStyle/>
        <a:p>
          <a:endParaRPr lang="fr-FR"/>
        </a:p>
      </dgm:t>
    </dgm:pt>
    <dgm:pt modelId="{9E9F3BB7-FB19-4AB5-B224-3F66C425CF99}" type="pres">
      <dgm:prSet presAssocID="{92EDF843-A8A8-486C-B478-9067DA5BB62A}" presName="container" presStyleCnt="0">
        <dgm:presLayoutVars>
          <dgm:dir/>
          <dgm:resizeHandles val="exact"/>
        </dgm:presLayoutVars>
      </dgm:prSet>
      <dgm:spPr/>
    </dgm:pt>
    <dgm:pt modelId="{A638BA17-ECF4-4207-AD69-D131BCA2E3FE}" type="pres">
      <dgm:prSet presAssocID="{488E8BD4-8BC3-4031-BFF2-B8705192E6E9}" presName="compNode" presStyleCnt="0"/>
      <dgm:spPr/>
    </dgm:pt>
    <dgm:pt modelId="{C2FF473B-2502-4802-857F-4C7CD44EE20B}" type="pres">
      <dgm:prSet presAssocID="{488E8BD4-8BC3-4031-BFF2-B8705192E6E9}" presName="iconBgRect" presStyleLbl="bgShp" presStyleIdx="0" presStyleCnt="4"/>
      <dgm:spPr/>
    </dgm:pt>
    <dgm:pt modelId="{8BE32475-5059-4DC9-82EE-1CBE684F8021}" type="pres">
      <dgm:prSet presAssocID="{488E8BD4-8BC3-4031-BFF2-B8705192E6E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Handshake"/>
        </a:ext>
      </dgm:extLst>
    </dgm:pt>
    <dgm:pt modelId="{A8E2CCB0-2A19-484D-BB51-79BE2D740C95}" type="pres">
      <dgm:prSet presAssocID="{488E8BD4-8BC3-4031-BFF2-B8705192E6E9}" presName="spaceRect" presStyleCnt="0"/>
      <dgm:spPr/>
    </dgm:pt>
    <dgm:pt modelId="{48FC9208-3486-47B5-B6DC-B5A700C52657}" type="pres">
      <dgm:prSet presAssocID="{488E8BD4-8BC3-4031-BFF2-B8705192E6E9}" presName="textRect" presStyleLbl="revTx" presStyleIdx="0" presStyleCnt="4">
        <dgm:presLayoutVars>
          <dgm:chMax val="1"/>
          <dgm:chPref val="1"/>
        </dgm:presLayoutVars>
      </dgm:prSet>
      <dgm:spPr/>
      <dgm:t>
        <a:bodyPr/>
        <a:lstStyle/>
        <a:p>
          <a:endParaRPr lang="fr-FR"/>
        </a:p>
      </dgm:t>
    </dgm:pt>
    <dgm:pt modelId="{70A8922F-EF0E-4D93-A36A-BF62FDA151FA}" type="pres">
      <dgm:prSet presAssocID="{8C220017-4ADD-4C9E-B9B8-2460C2AEF9F2}" presName="sibTrans" presStyleLbl="sibTrans2D1" presStyleIdx="0" presStyleCnt="0"/>
      <dgm:spPr/>
      <dgm:t>
        <a:bodyPr/>
        <a:lstStyle/>
        <a:p>
          <a:endParaRPr lang="fr-FR"/>
        </a:p>
      </dgm:t>
    </dgm:pt>
    <dgm:pt modelId="{ACF8563A-3225-4451-B094-10D404E3D38D}" type="pres">
      <dgm:prSet presAssocID="{2576EAFF-DAE3-4E01-A3FE-CF3E0D0C1032}" presName="compNode" presStyleCnt="0"/>
      <dgm:spPr/>
    </dgm:pt>
    <dgm:pt modelId="{3125B7CB-5040-45D8-A5FB-C96459FD9070}" type="pres">
      <dgm:prSet presAssocID="{2576EAFF-DAE3-4E01-A3FE-CF3E0D0C1032}" presName="iconBgRect" presStyleLbl="bgShp" presStyleIdx="1" presStyleCnt="4"/>
      <dgm:spPr/>
    </dgm:pt>
    <dgm:pt modelId="{AE9A387C-310E-4652-9409-5C4092C0D14D}" type="pres">
      <dgm:prSet presAssocID="{2576EAFF-DAE3-4E01-A3FE-CF3E0D0C103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Head with Gears"/>
        </a:ext>
      </dgm:extLst>
    </dgm:pt>
    <dgm:pt modelId="{514CDE66-E374-48B8-B393-D5CA8A3A68E1}" type="pres">
      <dgm:prSet presAssocID="{2576EAFF-DAE3-4E01-A3FE-CF3E0D0C1032}" presName="spaceRect" presStyleCnt="0"/>
      <dgm:spPr/>
    </dgm:pt>
    <dgm:pt modelId="{27A3E7C0-1651-4A5E-8602-6D52982D97DC}" type="pres">
      <dgm:prSet presAssocID="{2576EAFF-DAE3-4E01-A3FE-CF3E0D0C1032}" presName="textRect" presStyleLbl="revTx" presStyleIdx="1" presStyleCnt="4">
        <dgm:presLayoutVars>
          <dgm:chMax val="1"/>
          <dgm:chPref val="1"/>
        </dgm:presLayoutVars>
      </dgm:prSet>
      <dgm:spPr/>
      <dgm:t>
        <a:bodyPr/>
        <a:lstStyle/>
        <a:p>
          <a:endParaRPr lang="fr-FR"/>
        </a:p>
      </dgm:t>
    </dgm:pt>
    <dgm:pt modelId="{8CFCED0C-553C-4294-A998-733D953FF1E0}" type="pres">
      <dgm:prSet presAssocID="{77C88B80-21A0-407D-929C-6125CFC99B5E}" presName="sibTrans" presStyleLbl="sibTrans2D1" presStyleIdx="0" presStyleCnt="0"/>
      <dgm:spPr/>
      <dgm:t>
        <a:bodyPr/>
        <a:lstStyle/>
        <a:p>
          <a:endParaRPr lang="fr-FR"/>
        </a:p>
      </dgm:t>
    </dgm:pt>
    <dgm:pt modelId="{867A90E8-0057-4508-869E-C265574B3BD9}" type="pres">
      <dgm:prSet presAssocID="{F22061F2-4B0B-42F9-9568-A7C8D5A50ED3}" presName="compNode" presStyleCnt="0"/>
      <dgm:spPr/>
    </dgm:pt>
    <dgm:pt modelId="{B1C20812-C28D-4926-B0BC-5CF6B1604E5E}" type="pres">
      <dgm:prSet presAssocID="{F22061F2-4B0B-42F9-9568-A7C8D5A50ED3}" presName="iconBgRect" presStyleLbl="bgShp" presStyleIdx="2" presStyleCnt="4"/>
      <dgm:spPr/>
    </dgm:pt>
    <dgm:pt modelId="{F46226AE-DD67-4904-9820-737C4BCB0710}" type="pres">
      <dgm:prSet presAssocID="{F22061F2-4B0B-42F9-9568-A7C8D5A50ED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Earth Globe Europe-Africa"/>
        </a:ext>
      </dgm:extLst>
    </dgm:pt>
    <dgm:pt modelId="{10DEF068-1F0F-49E0-BE51-5C44F17D0DCB}" type="pres">
      <dgm:prSet presAssocID="{F22061F2-4B0B-42F9-9568-A7C8D5A50ED3}" presName="spaceRect" presStyleCnt="0"/>
      <dgm:spPr/>
    </dgm:pt>
    <dgm:pt modelId="{93D5C186-B4A9-45C2-8A2C-F8A498024E6F}" type="pres">
      <dgm:prSet presAssocID="{F22061F2-4B0B-42F9-9568-A7C8D5A50ED3}" presName="textRect" presStyleLbl="revTx" presStyleIdx="2" presStyleCnt="4">
        <dgm:presLayoutVars>
          <dgm:chMax val="1"/>
          <dgm:chPref val="1"/>
        </dgm:presLayoutVars>
      </dgm:prSet>
      <dgm:spPr/>
      <dgm:t>
        <a:bodyPr/>
        <a:lstStyle/>
        <a:p>
          <a:endParaRPr lang="fr-FR"/>
        </a:p>
      </dgm:t>
    </dgm:pt>
    <dgm:pt modelId="{2EBB971F-48F2-4CD6-A860-4E86DAAD237C}" type="pres">
      <dgm:prSet presAssocID="{D57D1897-328B-490A-AC75-D8D170418CDF}" presName="sibTrans" presStyleLbl="sibTrans2D1" presStyleIdx="0" presStyleCnt="0"/>
      <dgm:spPr/>
      <dgm:t>
        <a:bodyPr/>
        <a:lstStyle/>
        <a:p>
          <a:endParaRPr lang="fr-FR"/>
        </a:p>
      </dgm:t>
    </dgm:pt>
    <dgm:pt modelId="{1A056092-EDBF-4394-BBB9-67F29DD9D200}" type="pres">
      <dgm:prSet presAssocID="{607160CB-DCFF-480C-8E61-400F2890D2B4}" presName="compNode" presStyleCnt="0"/>
      <dgm:spPr/>
    </dgm:pt>
    <dgm:pt modelId="{0E33DA73-A9D5-469A-AF89-EF285316B0B0}" type="pres">
      <dgm:prSet presAssocID="{607160CB-DCFF-480C-8E61-400F2890D2B4}" presName="iconBgRect" presStyleLbl="bgShp" presStyleIdx="3" presStyleCnt="4"/>
      <dgm:spPr/>
    </dgm:pt>
    <dgm:pt modelId="{F5F3A26A-62AA-423A-BE99-4BD7EA9EFF70}" type="pres">
      <dgm:prSet presAssocID="{607160CB-DCFF-480C-8E61-400F2890D2B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Airplane"/>
        </a:ext>
      </dgm:extLst>
    </dgm:pt>
    <dgm:pt modelId="{4B229D96-5258-40C2-BC74-76915BFA1C40}" type="pres">
      <dgm:prSet presAssocID="{607160CB-DCFF-480C-8E61-400F2890D2B4}" presName="spaceRect" presStyleCnt="0"/>
      <dgm:spPr/>
    </dgm:pt>
    <dgm:pt modelId="{DA51A617-1909-479C-B8CD-8974DAF71DD8}" type="pres">
      <dgm:prSet presAssocID="{607160CB-DCFF-480C-8E61-400F2890D2B4}" presName="textRect" presStyleLbl="revTx" presStyleIdx="3" presStyleCnt="4" custScaleX="108630">
        <dgm:presLayoutVars>
          <dgm:chMax val="1"/>
          <dgm:chPref val="1"/>
        </dgm:presLayoutVars>
      </dgm:prSet>
      <dgm:spPr/>
      <dgm:t>
        <a:bodyPr/>
        <a:lstStyle/>
        <a:p>
          <a:endParaRPr lang="fr-FR"/>
        </a:p>
      </dgm:t>
    </dgm:pt>
  </dgm:ptLst>
  <dgm:cxnLst>
    <dgm:cxn modelId="{AFFAC56E-3FC5-45EC-A076-D562706F38C1}" type="presOf" srcId="{488E8BD4-8BC3-4031-BFF2-B8705192E6E9}" destId="{48FC9208-3486-47B5-B6DC-B5A700C52657}" srcOrd="0" destOrd="0" presId="urn:microsoft.com/office/officeart/2018/2/layout/IconCircleList"/>
    <dgm:cxn modelId="{90A1ADD9-8D8B-41E8-A297-CE8EC25B79B8}" type="presOf" srcId="{8C220017-4ADD-4C9E-B9B8-2460C2AEF9F2}" destId="{70A8922F-EF0E-4D93-A36A-BF62FDA151FA}" srcOrd="0" destOrd="0" presId="urn:microsoft.com/office/officeart/2018/2/layout/IconCircleList"/>
    <dgm:cxn modelId="{A6382BD3-0E9C-4C51-99E5-244F3876C9FB}" srcId="{92EDF843-A8A8-486C-B478-9067DA5BB62A}" destId="{488E8BD4-8BC3-4031-BFF2-B8705192E6E9}" srcOrd="0" destOrd="0" parTransId="{92891E02-0F9B-44A1-AE0E-A4D318E03E22}" sibTransId="{8C220017-4ADD-4C9E-B9B8-2460C2AEF9F2}"/>
    <dgm:cxn modelId="{6C1AF132-A5A1-4075-91EA-8C10660C5FBC}" type="presOf" srcId="{607160CB-DCFF-480C-8E61-400F2890D2B4}" destId="{DA51A617-1909-479C-B8CD-8974DAF71DD8}" srcOrd="0" destOrd="0" presId="urn:microsoft.com/office/officeart/2018/2/layout/IconCircleList"/>
    <dgm:cxn modelId="{AE73901F-7509-48A7-A718-75B6A766B2EC}" type="presOf" srcId="{92EDF843-A8A8-486C-B478-9067DA5BB62A}" destId="{091F5437-6F2B-41EC-8580-A53D89F0268C}" srcOrd="0" destOrd="0" presId="urn:microsoft.com/office/officeart/2018/2/layout/IconCircleList"/>
    <dgm:cxn modelId="{0BCE2830-B1A6-4EB3-A301-B3E044B33060}" srcId="{92EDF843-A8A8-486C-B478-9067DA5BB62A}" destId="{607160CB-DCFF-480C-8E61-400F2890D2B4}" srcOrd="3" destOrd="0" parTransId="{CD5DA532-4E0C-4001-B4AF-DE557FE6FF8D}" sibTransId="{ED86CE44-458E-43C2-B379-35F7F1E167DF}"/>
    <dgm:cxn modelId="{90C36C2D-C044-4FEB-BA36-4C7B87D2D4D0}" type="presOf" srcId="{F22061F2-4B0B-42F9-9568-A7C8D5A50ED3}" destId="{93D5C186-B4A9-45C2-8A2C-F8A498024E6F}" srcOrd="0" destOrd="0" presId="urn:microsoft.com/office/officeart/2018/2/layout/IconCircleList"/>
    <dgm:cxn modelId="{72253648-F140-4824-98DA-B1CD6C8E77C7}" type="presOf" srcId="{2576EAFF-DAE3-4E01-A3FE-CF3E0D0C1032}" destId="{27A3E7C0-1651-4A5E-8602-6D52982D97DC}" srcOrd="0" destOrd="0" presId="urn:microsoft.com/office/officeart/2018/2/layout/IconCircleList"/>
    <dgm:cxn modelId="{D075EAB3-D1FB-4CCE-A76C-69107DCA3116}" srcId="{92EDF843-A8A8-486C-B478-9067DA5BB62A}" destId="{F22061F2-4B0B-42F9-9568-A7C8D5A50ED3}" srcOrd="2" destOrd="0" parTransId="{F5FAA080-901F-4BF3-914F-35B8414E872B}" sibTransId="{D57D1897-328B-490A-AC75-D8D170418CDF}"/>
    <dgm:cxn modelId="{52E8E4A3-82BD-4568-BA54-32BF3084902D}" type="presOf" srcId="{D57D1897-328B-490A-AC75-D8D170418CDF}" destId="{2EBB971F-48F2-4CD6-A860-4E86DAAD237C}" srcOrd="0" destOrd="0" presId="urn:microsoft.com/office/officeart/2018/2/layout/IconCircleList"/>
    <dgm:cxn modelId="{B9654F67-061D-4DDB-873F-46F413402152}" srcId="{92EDF843-A8A8-486C-B478-9067DA5BB62A}" destId="{2576EAFF-DAE3-4E01-A3FE-CF3E0D0C1032}" srcOrd="1" destOrd="0" parTransId="{F7900159-F2D6-4DF1-B682-3CA568DC7B6E}" sibTransId="{77C88B80-21A0-407D-929C-6125CFC99B5E}"/>
    <dgm:cxn modelId="{AD601705-C77C-48AF-9951-6FEAE737054E}" type="presOf" srcId="{77C88B80-21A0-407D-929C-6125CFC99B5E}" destId="{8CFCED0C-553C-4294-A998-733D953FF1E0}" srcOrd="0" destOrd="0" presId="urn:microsoft.com/office/officeart/2018/2/layout/IconCircleList"/>
    <dgm:cxn modelId="{A3163DBB-FC13-4083-9EDA-75DF6B6A47D6}" type="presParOf" srcId="{091F5437-6F2B-41EC-8580-A53D89F0268C}" destId="{9E9F3BB7-FB19-4AB5-B224-3F66C425CF99}" srcOrd="0" destOrd="0" presId="urn:microsoft.com/office/officeart/2018/2/layout/IconCircleList"/>
    <dgm:cxn modelId="{EEE89BE4-D306-450C-93EA-DE16A183BF2B}" type="presParOf" srcId="{9E9F3BB7-FB19-4AB5-B224-3F66C425CF99}" destId="{A638BA17-ECF4-4207-AD69-D131BCA2E3FE}" srcOrd="0" destOrd="0" presId="urn:microsoft.com/office/officeart/2018/2/layout/IconCircleList"/>
    <dgm:cxn modelId="{0A04F387-575F-48F7-9F99-60294D9AA64B}" type="presParOf" srcId="{A638BA17-ECF4-4207-AD69-D131BCA2E3FE}" destId="{C2FF473B-2502-4802-857F-4C7CD44EE20B}" srcOrd="0" destOrd="0" presId="urn:microsoft.com/office/officeart/2018/2/layout/IconCircleList"/>
    <dgm:cxn modelId="{E52E40FE-EB2A-4649-99F9-4AC1A474644A}" type="presParOf" srcId="{A638BA17-ECF4-4207-AD69-D131BCA2E3FE}" destId="{8BE32475-5059-4DC9-82EE-1CBE684F8021}" srcOrd="1" destOrd="0" presId="urn:microsoft.com/office/officeart/2018/2/layout/IconCircleList"/>
    <dgm:cxn modelId="{ED5F8401-0046-4884-94D0-B3178ED45322}" type="presParOf" srcId="{A638BA17-ECF4-4207-AD69-D131BCA2E3FE}" destId="{A8E2CCB0-2A19-484D-BB51-79BE2D740C95}" srcOrd="2" destOrd="0" presId="urn:microsoft.com/office/officeart/2018/2/layout/IconCircleList"/>
    <dgm:cxn modelId="{818BE452-B3B8-4168-BCF4-F8583BFF5286}" type="presParOf" srcId="{A638BA17-ECF4-4207-AD69-D131BCA2E3FE}" destId="{48FC9208-3486-47B5-B6DC-B5A700C52657}" srcOrd="3" destOrd="0" presId="urn:microsoft.com/office/officeart/2018/2/layout/IconCircleList"/>
    <dgm:cxn modelId="{EB56DA85-63AD-4CFA-AF41-19B1ABF9233B}" type="presParOf" srcId="{9E9F3BB7-FB19-4AB5-B224-3F66C425CF99}" destId="{70A8922F-EF0E-4D93-A36A-BF62FDA151FA}" srcOrd="1" destOrd="0" presId="urn:microsoft.com/office/officeart/2018/2/layout/IconCircleList"/>
    <dgm:cxn modelId="{7448AE7C-019B-4CB8-8BA3-5665E20D5F16}" type="presParOf" srcId="{9E9F3BB7-FB19-4AB5-B224-3F66C425CF99}" destId="{ACF8563A-3225-4451-B094-10D404E3D38D}" srcOrd="2" destOrd="0" presId="urn:microsoft.com/office/officeart/2018/2/layout/IconCircleList"/>
    <dgm:cxn modelId="{81D0C2BD-16E0-45E2-B278-9526BB64AF2E}" type="presParOf" srcId="{ACF8563A-3225-4451-B094-10D404E3D38D}" destId="{3125B7CB-5040-45D8-A5FB-C96459FD9070}" srcOrd="0" destOrd="0" presId="urn:microsoft.com/office/officeart/2018/2/layout/IconCircleList"/>
    <dgm:cxn modelId="{DAE13529-D5D1-476F-91EE-CDFF7B922AAE}" type="presParOf" srcId="{ACF8563A-3225-4451-B094-10D404E3D38D}" destId="{AE9A387C-310E-4652-9409-5C4092C0D14D}" srcOrd="1" destOrd="0" presId="urn:microsoft.com/office/officeart/2018/2/layout/IconCircleList"/>
    <dgm:cxn modelId="{15650E2E-D608-4F99-92F9-0E9E85BAD598}" type="presParOf" srcId="{ACF8563A-3225-4451-B094-10D404E3D38D}" destId="{514CDE66-E374-48B8-B393-D5CA8A3A68E1}" srcOrd="2" destOrd="0" presId="urn:microsoft.com/office/officeart/2018/2/layout/IconCircleList"/>
    <dgm:cxn modelId="{52D48587-F0AA-4C80-97C3-32C6BEB8BDC2}" type="presParOf" srcId="{ACF8563A-3225-4451-B094-10D404E3D38D}" destId="{27A3E7C0-1651-4A5E-8602-6D52982D97DC}" srcOrd="3" destOrd="0" presId="urn:microsoft.com/office/officeart/2018/2/layout/IconCircleList"/>
    <dgm:cxn modelId="{7ACCBD71-7DA2-4D4F-A973-D64718DA0229}" type="presParOf" srcId="{9E9F3BB7-FB19-4AB5-B224-3F66C425CF99}" destId="{8CFCED0C-553C-4294-A998-733D953FF1E0}" srcOrd="3" destOrd="0" presId="urn:microsoft.com/office/officeart/2018/2/layout/IconCircleList"/>
    <dgm:cxn modelId="{363073AC-8E61-4310-93CC-A065EA1F6083}" type="presParOf" srcId="{9E9F3BB7-FB19-4AB5-B224-3F66C425CF99}" destId="{867A90E8-0057-4508-869E-C265574B3BD9}" srcOrd="4" destOrd="0" presId="urn:microsoft.com/office/officeart/2018/2/layout/IconCircleList"/>
    <dgm:cxn modelId="{243A912A-A43B-4DFB-B97C-07CB404C0637}" type="presParOf" srcId="{867A90E8-0057-4508-869E-C265574B3BD9}" destId="{B1C20812-C28D-4926-B0BC-5CF6B1604E5E}" srcOrd="0" destOrd="0" presId="urn:microsoft.com/office/officeart/2018/2/layout/IconCircleList"/>
    <dgm:cxn modelId="{34595CB8-1D29-44D4-93C1-F8F9D9AA6291}" type="presParOf" srcId="{867A90E8-0057-4508-869E-C265574B3BD9}" destId="{F46226AE-DD67-4904-9820-737C4BCB0710}" srcOrd="1" destOrd="0" presId="urn:microsoft.com/office/officeart/2018/2/layout/IconCircleList"/>
    <dgm:cxn modelId="{AF3DF2C3-47BC-4627-BA7D-AF146506551B}" type="presParOf" srcId="{867A90E8-0057-4508-869E-C265574B3BD9}" destId="{10DEF068-1F0F-49E0-BE51-5C44F17D0DCB}" srcOrd="2" destOrd="0" presId="urn:microsoft.com/office/officeart/2018/2/layout/IconCircleList"/>
    <dgm:cxn modelId="{13452BF3-FF99-40E3-BF40-A70EFE898F65}" type="presParOf" srcId="{867A90E8-0057-4508-869E-C265574B3BD9}" destId="{93D5C186-B4A9-45C2-8A2C-F8A498024E6F}" srcOrd="3" destOrd="0" presId="urn:microsoft.com/office/officeart/2018/2/layout/IconCircleList"/>
    <dgm:cxn modelId="{B61AD610-D44D-4DD9-AC53-73E8CF9605F0}" type="presParOf" srcId="{9E9F3BB7-FB19-4AB5-B224-3F66C425CF99}" destId="{2EBB971F-48F2-4CD6-A860-4E86DAAD237C}" srcOrd="5" destOrd="0" presId="urn:microsoft.com/office/officeart/2018/2/layout/IconCircleList"/>
    <dgm:cxn modelId="{CE5FD81C-A956-4716-9810-255AA443870B}" type="presParOf" srcId="{9E9F3BB7-FB19-4AB5-B224-3F66C425CF99}" destId="{1A056092-EDBF-4394-BBB9-67F29DD9D200}" srcOrd="6" destOrd="0" presId="urn:microsoft.com/office/officeart/2018/2/layout/IconCircleList"/>
    <dgm:cxn modelId="{4988AD99-277C-4D64-B0E7-3F8500A39338}" type="presParOf" srcId="{1A056092-EDBF-4394-BBB9-67F29DD9D200}" destId="{0E33DA73-A9D5-469A-AF89-EF285316B0B0}" srcOrd="0" destOrd="0" presId="urn:microsoft.com/office/officeart/2018/2/layout/IconCircleList"/>
    <dgm:cxn modelId="{A51688C3-7117-4536-A011-8BCCD04536ED}" type="presParOf" srcId="{1A056092-EDBF-4394-BBB9-67F29DD9D200}" destId="{F5F3A26A-62AA-423A-BE99-4BD7EA9EFF70}" srcOrd="1" destOrd="0" presId="urn:microsoft.com/office/officeart/2018/2/layout/IconCircleList"/>
    <dgm:cxn modelId="{3B60EC18-BF4B-451E-A0CB-60052CCBD1E9}" type="presParOf" srcId="{1A056092-EDBF-4394-BBB9-67F29DD9D200}" destId="{4B229D96-5258-40C2-BC74-76915BFA1C40}" srcOrd="2" destOrd="0" presId="urn:microsoft.com/office/officeart/2018/2/layout/IconCircleList"/>
    <dgm:cxn modelId="{687FCDC6-2301-4625-968D-780577E240A0}" type="presParOf" srcId="{1A056092-EDBF-4394-BBB9-67F29DD9D200}" destId="{DA51A617-1909-479C-B8CD-8974DAF71DD8}"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98AC61-FD0C-4230-B436-164CFBA73118}" type="doc">
      <dgm:prSet loTypeId="urn:microsoft.com/office/officeart/2005/8/layout/process2" loCatId="process" qsTypeId="urn:microsoft.com/office/officeart/2005/8/quickstyle/3d2" qsCatId="3D" csTypeId="urn:microsoft.com/office/officeart/2005/8/colors/colorful1" csCatId="colorful" phldr="1"/>
      <dgm:spPr/>
      <dgm:t>
        <a:bodyPr/>
        <a:lstStyle/>
        <a:p>
          <a:endParaRPr lang="fr-FR"/>
        </a:p>
      </dgm:t>
    </dgm:pt>
    <dgm:pt modelId="{9CE19586-A22B-4865-8177-E25404EC5827}">
      <dgm:prSet custT="1"/>
      <dgm:spPr/>
      <dgm:t>
        <a:bodyPr/>
        <a:lstStyle/>
        <a:p>
          <a:pPr>
            <a:spcBef>
              <a:spcPts val="0"/>
            </a:spcBef>
            <a:spcAft>
              <a:spcPts val="0"/>
            </a:spcAft>
          </a:pPr>
          <a:r>
            <a:rPr lang="fr-FR" sz="1600" b="1" dirty="0">
              <a:solidFill>
                <a:schemeClr val="bg1"/>
              </a:solidFill>
            </a:rPr>
            <a:t>Identification des besoins de l’IRESEN en expertise MRE et des profils qui pourraient correspondre à ces besoins</a:t>
          </a:r>
        </a:p>
      </dgm:t>
    </dgm:pt>
    <dgm:pt modelId="{0CBFD49E-F590-4D16-96AA-D081F24E1FF7}" type="parTrans" cxnId="{F063A04F-ECF1-4C62-A571-ABD45A2E5E32}">
      <dgm:prSet/>
      <dgm:spPr/>
      <dgm:t>
        <a:bodyPr/>
        <a:lstStyle/>
        <a:p>
          <a:pPr>
            <a:spcBef>
              <a:spcPts val="0"/>
            </a:spcBef>
            <a:spcAft>
              <a:spcPts val="0"/>
            </a:spcAft>
          </a:pPr>
          <a:endParaRPr lang="fr-FR" b="1">
            <a:solidFill>
              <a:schemeClr val="bg1"/>
            </a:solidFill>
          </a:endParaRPr>
        </a:p>
      </dgm:t>
    </dgm:pt>
    <dgm:pt modelId="{99C849FC-15CF-4B38-BB32-013D1770F5FF}" type="sibTrans" cxnId="{F063A04F-ECF1-4C62-A571-ABD45A2E5E32}">
      <dgm:prSet/>
      <dgm:spPr/>
      <dgm:t>
        <a:bodyPr/>
        <a:lstStyle/>
        <a:p>
          <a:pPr>
            <a:spcBef>
              <a:spcPts val="0"/>
            </a:spcBef>
            <a:spcAft>
              <a:spcPts val="0"/>
            </a:spcAft>
          </a:pPr>
          <a:endParaRPr lang="fr-FR" b="1">
            <a:solidFill>
              <a:schemeClr val="bg1"/>
            </a:solidFill>
          </a:endParaRPr>
        </a:p>
      </dgm:t>
    </dgm:pt>
    <dgm:pt modelId="{DD6C7FD3-6233-452C-813E-9D8A5E68C55C}">
      <dgm:prSet custT="1"/>
      <dgm:spPr/>
      <dgm:t>
        <a:bodyPr/>
        <a:lstStyle/>
        <a:p>
          <a:pPr>
            <a:spcBef>
              <a:spcPts val="0"/>
            </a:spcBef>
            <a:spcAft>
              <a:spcPts val="0"/>
            </a:spcAft>
          </a:pPr>
          <a:r>
            <a:rPr lang="fr-FR" sz="1600" b="1" dirty="0">
              <a:solidFill>
                <a:schemeClr val="bg1"/>
              </a:solidFill>
            </a:rPr>
            <a:t>Création d’une base de données des experts MRE (Green </a:t>
          </a:r>
          <a:r>
            <a:rPr lang="fr-FR" sz="1600" b="1" dirty="0" err="1">
              <a:solidFill>
                <a:schemeClr val="bg1"/>
              </a:solidFill>
            </a:rPr>
            <a:t>Connect</a:t>
          </a:r>
          <a:r>
            <a:rPr lang="fr-FR" sz="1600" b="1" dirty="0">
              <a:solidFill>
                <a:schemeClr val="bg1"/>
              </a:solidFill>
            </a:rPr>
            <a:t>)</a:t>
          </a:r>
        </a:p>
      </dgm:t>
    </dgm:pt>
    <dgm:pt modelId="{16365AE7-7F21-4E5C-81A5-86C21149CE0F}" type="parTrans" cxnId="{A46F4B9F-A266-49EC-AC7E-F4E967942C2D}">
      <dgm:prSet/>
      <dgm:spPr/>
      <dgm:t>
        <a:bodyPr/>
        <a:lstStyle/>
        <a:p>
          <a:pPr>
            <a:spcBef>
              <a:spcPts val="0"/>
            </a:spcBef>
            <a:spcAft>
              <a:spcPts val="0"/>
            </a:spcAft>
          </a:pPr>
          <a:endParaRPr lang="fr-FR" b="1">
            <a:solidFill>
              <a:schemeClr val="bg1"/>
            </a:solidFill>
          </a:endParaRPr>
        </a:p>
      </dgm:t>
    </dgm:pt>
    <dgm:pt modelId="{32717B83-5E11-4241-BE01-5B88BC81F55F}" type="sibTrans" cxnId="{A46F4B9F-A266-49EC-AC7E-F4E967942C2D}">
      <dgm:prSet/>
      <dgm:spPr/>
      <dgm:t>
        <a:bodyPr/>
        <a:lstStyle/>
        <a:p>
          <a:pPr>
            <a:spcBef>
              <a:spcPts val="0"/>
            </a:spcBef>
            <a:spcAft>
              <a:spcPts val="0"/>
            </a:spcAft>
          </a:pPr>
          <a:endParaRPr lang="fr-FR" b="1">
            <a:solidFill>
              <a:schemeClr val="bg1"/>
            </a:solidFill>
          </a:endParaRPr>
        </a:p>
      </dgm:t>
    </dgm:pt>
    <dgm:pt modelId="{0FD1E5BA-C43B-414F-BA6E-0496329A85F1}">
      <dgm:prSet custT="1"/>
      <dgm:spPr/>
      <dgm:t>
        <a:bodyPr/>
        <a:lstStyle/>
        <a:p>
          <a:pPr>
            <a:spcBef>
              <a:spcPts val="0"/>
            </a:spcBef>
            <a:spcAft>
              <a:spcPts val="0"/>
            </a:spcAft>
          </a:pPr>
          <a:r>
            <a:rPr lang="fr-FR" sz="1600" b="1" dirty="0">
              <a:solidFill>
                <a:schemeClr val="bg1"/>
              </a:solidFill>
            </a:rPr>
            <a:t>Lancement d’un appel à projets (Green Net Innovation)</a:t>
          </a:r>
        </a:p>
      </dgm:t>
    </dgm:pt>
    <dgm:pt modelId="{EEA9EFA5-95A8-48F0-B37C-CC03E27CBDA6}" type="parTrans" cxnId="{A505BA01-53A1-43A4-A6A0-FD489A8E1A3C}">
      <dgm:prSet/>
      <dgm:spPr/>
      <dgm:t>
        <a:bodyPr/>
        <a:lstStyle/>
        <a:p>
          <a:pPr>
            <a:spcBef>
              <a:spcPts val="0"/>
            </a:spcBef>
            <a:spcAft>
              <a:spcPts val="0"/>
            </a:spcAft>
          </a:pPr>
          <a:endParaRPr lang="fr-FR" b="1">
            <a:solidFill>
              <a:schemeClr val="bg1"/>
            </a:solidFill>
          </a:endParaRPr>
        </a:p>
      </dgm:t>
    </dgm:pt>
    <dgm:pt modelId="{2DE2A12A-9FEE-4510-9105-E76A1998EF17}" type="sibTrans" cxnId="{A505BA01-53A1-43A4-A6A0-FD489A8E1A3C}">
      <dgm:prSet/>
      <dgm:spPr/>
      <dgm:t>
        <a:bodyPr/>
        <a:lstStyle/>
        <a:p>
          <a:pPr>
            <a:spcBef>
              <a:spcPts val="0"/>
            </a:spcBef>
            <a:spcAft>
              <a:spcPts val="0"/>
            </a:spcAft>
          </a:pPr>
          <a:endParaRPr lang="fr-FR" b="1">
            <a:solidFill>
              <a:schemeClr val="bg1"/>
            </a:solidFill>
          </a:endParaRPr>
        </a:p>
      </dgm:t>
    </dgm:pt>
    <dgm:pt modelId="{9E76792F-7D96-4309-A214-44ECA671A0F8}">
      <dgm:prSet custT="1"/>
      <dgm:spPr/>
      <dgm:t>
        <a:bodyPr/>
        <a:lstStyle/>
        <a:p>
          <a:pPr>
            <a:spcBef>
              <a:spcPts val="0"/>
            </a:spcBef>
            <a:spcAft>
              <a:spcPts val="0"/>
            </a:spcAft>
          </a:pPr>
          <a:r>
            <a:rPr lang="fr-FR" sz="1600" b="1" dirty="0">
              <a:solidFill>
                <a:schemeClr val="bg1"/>
              </a:solidFill>
            </a:rPr>
            <a:t>Organisation de conférences thématiques </a:t>
          </a:r>
        </a:p>
        <a:p>
          <a:pPr>
            <a:spcBef>
              <a:spcPts val="0"/>
            </a:spcBef>
            <a:spcAft>
              <a:spcPts val="0"/>
            </a:spcAft>
          </a:pPr>
          <a:r>
            <a:rPr lang="fr-FR" sz="1600" b="1" dirty="0">
              <a:solidFill>
                <a:schemeClr val="bg1"/>
              </a:solidFill>
            </a:rPr>
            <a:t>(ex : Green ISC </a:t>
          </a:r>
          <a:r>
            <a:rPr lang="fr-FR" sz="1600" b="1" dirty="0" err="1">
              <a:solidFill>
                <a:schemeClr val="bg1"/>
              </a:solidFill>
            </a:rPr>
            <a:t>Conference</a:t>
          </a:r>
          <a:r>
            <a:rPr lang="fr-FR" sz="1600" b="1" dirty="0">
              <a:solidFill>
                <a:schemeClr val="bg1"/>
              </a:solidFill>
            </a:rPr>
            <a:t>)</a:t>
          </a:r>
        </a:p>
      </dgm:t>
    </dgm:pt>
    <dgm:pt modelId="{2DD2DB92-98CD-46F2-8CE3-6E64557FE689}" type="parTrans" cxnId="{FEF2CCF8-A7AF-4124-B40C-0C168A963938}">
      <dgm:prSet/>
      <dgm:spPr/>
      <dgm:t>
        <a:bodyPr/>
        <a:lstStyle/>
        <a:p>
          <a:pPr>
            <a:spcBef>
              <a:spcPts val="0"/>
            </a:spcBef>
            <a:spcAft>
              <a:spcPts val="0"/>
            </a:spcAft>
          </a:pPr>
          <a:endParaRPr lang="fr-FR" b="1">
            <a:solidFill>
              <a:schemeClr val="bg1"/>
            </a:solidFill>
          </a:endParaRPr>
        </a:p>
      </dgm:t>
    </dgm:pt>
    <dgm:pt modelId="{98F5D349-1652-4B89-8657-06F18ECD46A2}" type="sibTrans" cxnId="{FEF2CCF8-A7AF-4124-B40C-0C168A963938}">
      <dgm:prSet/>
      <dgm:spPr/>
      <dgm:t>
        <a:bodyPr/>
        <a:lstStyle/>
        <a:p>
          <a:pPr>
            <a:spcBef>
              <a:spcPts val="0"/>
            </a:spcBef>
            <a:spcAft>
              <a:spcPts val="0"/>
            </a:spcAft>
          </a:pPr>
          <a:endParaRPr lang="fr-FR" b="1">
            <a:solidFill>
              <a:schemeClr val="bg1"/>
            </a:solidFill>
          </a:endParaRPr>
        </a:p>
      </dgm:t>
    </dgm:pt>
    <dgm:pt modelId="{A504BDD1-6E96-4FBA-A3C5-F22FF2266841}">
      <dgm:prSet custT="1"/>
      <dgm:spPr/>
      <dgm:t>
        <a:bodyPr/>
        <a:lstStyle/>
        <a:p>
          <a:pPr>
            <a:spcBef>
              <a:spcPts val="0"/>
            </a:spcBef>
            <a:spcAft>
              <a:spcPts val="0"/>
            </a:spcAft>
          </a:pPr>
          <a:r>
            <a:rPr lang="fr-FR" sz="1600" b="1" dirty="0">
              <a:solidFill>
                <a:schemeClr val="bg1"/>
              </a:solidFill>
            </a:rPr>
            <a:t>Signature d’une convention tripartite en cours</a:t>
          </a:r>
        </a:p>
      </dgm:t>
    </dgm:pt>
    <dgm:pt modelId="{D795936C-069A-42B3-B089-02BEA5B964B1}" type="parTrans" cxnId="{FC7464B2-2C8F-4AB3-AEF0-5AA6C585D6C0}">
      <dgm:prSet/>
      <dgm:spPr/>
      <dgm:t>
        <a:bodyPr/>
        <a:lstStyle/>
        <a:p>
          <a:pPr>
            <a:spcBef>
              <a:spcPts val="0"/>
            </a:spcBef>
            <a:spcAft>
              <a:spcPts val="0"/>
            </a:spcAft>
          </a:pPr>
          <a:endParaRPr lang="fr-FR" b="1">
            <a:solidFill>
              <a:schemeClr val="bg1"/>
            </a:solidFill>
          </a:endParaRPr>
        </a:p>
      </dgm:t>
    </dgm:pt>
    <dgm:pt modelId="{4AF640BC-61F3-4B16-A49D-37D465BC368B}" type="sibTrans" cxnId="{FC7464B2-2C8F-4AB3-AEF0-5AA6C585D6C0}">
      <dgm:prSet/>
      <dgm:spPr/>
      <dgm:t>
        <a:bodyPr/>
        <a:lstStyle/>
        <a:p>
          <a:pPr>
            <a:spcBef>
              <a:spcPts val="0"/>
            </a:spcBef>
            <a:spcAft>
              <a:spcPts val="0"/>
            </a:spcAft>
          </a:pPr>
          <a:endParaRPr lang="fr-FR" b="1">
            <a:solidFill>
              <a:schemeClr val="bg1"/>
            </a:solidFill>
          </a:endParaRPr>
        </a:p>
      </dgm:t>
    </dgm:pt>
    <dgm:pt modelId="{FBFB01C6-66D9-464A-A874-0B56942ECF96}" type="pres">
      <dgm:prSet presAssocID="{BD98AC61-FD0C-4230-B436-164CFBA73118}" presName="linearFlow" presStyleCnt="0">
        <dgm:presLayoutVars>
          <dgm:resizeHandles val="exact"/>
        </dgm:presLayoutVars>
      </dgm:prSet>
      <dgm:spPr/>
      <dgm:t>
        <a:bodyPr/>
        <a:lstStyle/>
        <a:p>
          <a:endParaRPr lang="fr-FR"/>
        </a:p>
      </dgm:t>
    </dgm:pt>
    <dgm:pt modelId="{7FB25FF3-7340-487D-999D-6C98C559BFAB}" type="pres">
      <dgm:prSet presAssocID="{9CE19586-A22B-4865-8177-E25404EC5827}" presName="node" presStyleLbl="node1" presStyleIdx="0" presStyleCnt="5" custScaleX="213728">
        <dgm:presLayoutVars>
          <dgm:bulletEnabled val="1"/>
        </dgm:presLayoutVars>
      </dgm:prSet>
      <dgm:spPr/>
      <dgm:t>
        <a:bodyPr/>
        <a:lstStyle/>
        <a:p>
          <a:endParaRPr lang="fr-FR"/>
        </a:p>
      </dgm:t>
    </dgm:pt>
    <dgm:pt modelId="{7ECB3A22-6D1C-415E-9028-97AE43D08A55}" type="pres">
      <dgm:prSet presAssocID="{99C849FC-15CF-4B38-BB32-013D1770F5FF}" presName="sibTrans" presStyleLbl="sibTrans2D1" presStyleIdx="0" presStyleCnt="4"/>
      <dgm:spPr/>
      <dgm:t>
        <a:bodyPr/>
        <a:lstStyle/>
        <a:p>
          <a:endParaRPr lang="fr-FR"/>
        </a:p>
      </dgm:t>
    </dgm:pt>
    <dgm:pt modelId="{5288D183-71EF-43DF-91A0-FA91199ABC42}" type="pres">
      <dgm:prSet presAssocID="{99C849FC-15CF-4B38-BB32-013D1770F5FF}" presName="connectorText" presStyleLbl="sibTrans2D1" presStyleIdx="0" presStyleCnt="4"/>
      <dgm:spPr/>
      <dgm:t>
        <a:bodyPr/>
        <a:lstStyle/>
        <a:p>
          <a:endParaRPr lang="fr-FR"/>
        </a:p>
      </dgm:t>
    </dgm:pt>
    <dgm:pt modelId="{76321AA2-B9B4-4E0A-80B0-9F49279FA1BE}" type="pres">
      <dgm:prSet presAssocID="{DD6C7FD3-6233-452C-813E-9D8A5E68C55C}" presName="node" presStyleLbl="node1" presStyleIdx="1" presStyleCnt="5" custScaleX="213728">
        <dgm:presLayoutVars>
          <dgm:bulletEnabled val="1"/>
        </dgm:presLayoutVars>
      </dgm:prSet>
      <dgm:spPr/>
      <dgm:t>
        <a:bodyPr/>
        <a:lstStyle/>
        <a:p>
          <a:endParaRPr lang="fr-FR"/>
        </a:p>
      </dgm:t>
    </dgm:pt>
    <dgm:pt modelId="{53879455-09BD-4CE4-BE41-5B3DEFC73074}" type="pres">
      <dgm:prSet presAssocID="{32717B83-5E11-4241-BE01-5B88BC81F55F}" presName="sibTrans" presStyleLbl="sibTrans2D1" presStyleIdx="1" presStyleCnt="4"/>
      <dgm:spPr/>
      <dgm:t>
        <a:bodyPr/>
        <a:lstStyle/>
        <a:p>
          <a:endParaRPr lang="fr-FR"/>
        </a:p>
      </dgm:t>
    </dgm:pt>
    <dgm:pt modelId="{76174AA9-925D-4DF7-9AA4-8C3D5A756962}" type="pres">
      <dgm:prSet presAssocID="{32717B83-5E11-4241-BE01-5B88BC81F55F}" presName="connectorText" presStyleLbl="sibTrans2D1" presStyleIdx="1" presStyleCnt="4"/>
      <dgm:spPr/>
      <dgm:t>
        <a:bodyPr/>
        <a:lstStyle/>
        <a:p>
          <a:endParaRPr lang="fr-FR"/>
        </a:p>
      </dgm:t>
    </dgm:pt>
    <dgm:pt modelId="{376EC693-C204-463C-A9B6-46749FD0E53E}" type="pres">
      <dgm:prSet presAssocID="{0FD1E5BA-C43B-414F-BA6E-0496329A85F1}" presName="node" presStyleLbl="node1" presStyleIdx="2" presStyleCnt="5" custScaleX="213728">
        <dgm:presLayoutVars>
          <dgm:bulletEnabled val="1"/>
        </dgm:presLayoutVars>
      </dgm:prSet>
      <dgm:spPr/>
      <dgm:t>
        <a:bodyPr/>
        <a:lstStyle/>
        <a:p>
          <a:endParaRPr lang="fr-FR"/>
        </a:p>
      </dgm:t>
    </dgm:pt>
    <dgm:pt modelId="{190557B8-A651-4F9A-A41F-8BF0319AE417}" type="pres">
      <dgm:prSet presAssocID="{2DE2A12A-9FEE-4510-9105-E76A1998EF17}" presName="sibTrans" presStyleLbl="sibTrans2D1" presStyleIdx="2" presStyleCnt="4"/>
      <dgm:spPr/>
      <dgm:t>
        <a:bodyPr/>
        <a:lstStyle/>
        <a:p>
          <a:endParaRPr lang="fr-FR"/>
        </a:p>
      </dgm:t>
    </dgm:pt>
    <dgm:pt modelId="{840B7C42-931D-4A8D-AE23-E0BB1858BFA6}" type="pres">
      <dgm:prSet presAssocID="{2DE2A12A-9FEE-4510-9105-E76A1998EF17}" presName="connectorText" presStyleLbl="sibTrans2D1" presStyleIdx="2" presStyleCnt="4"/>
      <dgm:spPr/>
      <dgm:t>
        <a:bodyPr/>
        <a:lstStyle/>
        <a:p>
          <a:endParaRPr lang="fr-FR"/>
        </a:p>
      </dgm:t>
    </dgm:pt>
    <dgm:pt modelId="{10C17514-643E-4419-B0FA-A9A004D9CFCD}" type="pres">
      <dgm:prSet presAssocID="{9E76792F-7D96-4309-A214-44ECA671A0F8}" presName="node" presStyleLbl="node1" presStyleIdx="3" presStyleCnt="5" custScaleX="213728">
        <dgm:presLayoutVars>
          <dgm:bulletEnabled val="1"/>
        </dgm:presLayoutVars>
      </dgm:prSet>
      <dgm:spPr/>
      <dgm:t>
        <a:bodyPr/>
        <a:lstStyle/>
        <a:p>
          <a:endParaRPr lang="fr-FR"/>
        </a:p>
      </dgm:t>
    </dgm:pt>
    <dgm:pt modelId="{3784C891-E846-4405-A1C0-82958D9A5B72}" type="pres">
      <dgm:prSet presAssocID="{98F5D349-1652-4B89-8657-06F18ECD46A2}" presName="sibTrans" presStyleLbl="sibTrans2D1" presStyleIdx="3" presStyleCnt="4"/>
      <dgm:spPr/>
      <dgm:t>
        <a:bodyPr/>
        <a:lstStyle/>
        <a:p>
          <a:endParaRPr lang="fr-FR"/>
        </a:p>
      </dgm:t>
    </dgm:pt>
    <dgm:pt modelId="{9F809C53-F89B-4492-BA21-EA96139B0957}" type="pres">
      <dgm:prSet presAssocID="{98F5D349-1652-4B89-8657-06F18ECD46A2}" presName="connectorText" presStyleLbl="sibTrans2D1" presStyleIdx="3" presStyleCnt="4"/>
      <dgm:spPr/>
      <dgm:t>
        <a:bodyPr/>
        <a:lstStyle/>
        <a:p>
          <a:endParaRPr lang="fr-FR"/>
        </a:p>
      </dgm:t>
    </dgm:pt>
    <dgm:pt modelId="{08F04CA7-177B-47D4-8C0E-795B2B9572D4}" type="pres">
      <dgm:prSet presAssocID="{A504BDD1-6E96-4FBA-A3C5-F22FF2266841}" presName="node" presStyleLbl="node1" presStyleIdx="4" presStyleCnt="5" custScaleX="214385">
        <dgm:presLayoutVars>
          <dgm:bulletEnabled val="1"/>
        </dgm:presLayoutVars>
      </dgm:prSet>
      <dgm:spPr/>
      <dgm:t>
        <a:bodyPr/>
        <a:lstStyle/>
        <a:p>
          <a:endParaRPr lang="fr-FR"/>
        </a:p>
      </dgm:t>
    </dgm:pt>
  </dgm:ptLst>
  <dgm:cxnLst>
    <dgm:cxn modelId="{CCF8203B-7EF1-4ECA-9D25-CE3E92680898}" type="presOf" srcId="{0FD1E5BA-C43B-414F-BA6E-0496329A85F1}" destId="{376EC693-C204-463C-A9B6-46749FD0E53E}" srcOrd="0" destOrd="0" presId="urn:microsoft.com/office/officeart/2005/8/layout/process2"/>
    <dgm:cxn modelId="{A46F4B9F-A266-49EC-AC7E-F4E967942C2D}" srcId="{BD98AC61-FD0C-4230-B436-164CFBA73118}" destId="{DD6C7FD3-6233-452C-813E-9D8A5E68C55C}" srcOrd="1" destOrd="0" parTransId="{16365AE7-7F21-4E5C-81A5-86C21149CE0F}" sibTransId="{32717B83-5E11-4241-BE01-5B88BC81F55F}"/>
    <dgm:cxn modelId="{42B0376D-24A2-4AB3-AD8B-CB5EFD2F6FA6}" type="presOf" srcId="{DD6C7FD3-6233-452C-813E-9D8A5E68C55C}" destId="{76321AA2-B9B4-4E0A-80B0-9F49279FA1BE}" srcOrd="0" destOrd="0" presId="urn:microsoft.com/office/officeart/2005/8/layout/process2"/>
    <dgm:cxn modelId="{5BC52B74-C739-4A43-947B-5964F2DAACA9}" type="presOf" srcId="{32717B83-5E11-4241-BE01-5B88BC81F55F}" destId="{76174AA9-925D-4DF7-9AA4-8C3D5A756962}" srcOrd="1" destOrd="0" presId="urn:microsoft.com/office/officeart/2005/8/layout/process2"/>
    <dgm:cxn modelId="{0676D8E3-8579-45A1-BA90-BC2AD09B515C}" type="presOf" srcId="{32717B83-5E11-4241-BE01-5B88BC81F55F}" destId="{53879455-09BD-4CE4-BE41-5B3DEFC73074}" srcOrd="0" destOrd="0" presId="urn:microsoft.com/office/officeart/2005/8/layout/process2"/>
    <dgm:cxn modelId="{A505BA01-53A1-43A4-A6A0-FD489A8E1A3C}" srcId="{BD98AC61-FD0C-4230-B436-164CFBA73118}" destId="{0FD1E5BA-C43B-414F-BA6E-0496329A85F1}" srcOrd="2" destOrd="0" parTransId="{EEA9EFA5-95A8-48F0-B37C-CC03E27CBDA6}" sibTransId="{2DE2A12A-9FEE-4510-9105-E76A1998EF17}"/>
    <dgm:cxn modelId="{A8EEA75A-C33E-4EC3-928D-9BE46BA7A853}" type="presOf" srcId="{2DE2A12A-9FEE-4510-9105-E76A1998EF17}" destId="{190557B8-A651-4F9A-A41F-8BF0319AE417}" srcOrd="0" destOrd="0" presId="urn:microsoft.com/office/officeart/2005/8/layout/process2"/>
    <dgm:cxn modelId="{EBC6C097-FE30-4629-AB76-B9A892B2CCC1}" type="presOf" srcId="{99C849FC-15CF-4B38-BB32-013D1770F5FF}" destId="{5288D183-71EF-43DF-91A0-FA91199ABC42}" srcOrd="1" destOrd="0" presId="urn:microsoft.com/office/officeart/2005/8/layout/process2"/>
    <dgm:cxn modelId="{58E33328-80A4-451C-96F2-8021A09F8975}" type="presOf" srcId="{2DE2A12A-9FEE-4510-9105-E76A1998EF17}" destId="{840B7C42-931D-4A8D-AE23-E0BB1858BFA6}" srcOrd="1" destOrd="0" presId="urn:microsoft.com/office/officeart/2005/8/layout/process2"/>
    <dgm:cxn modelId="{FC7464B2-2C8F-4AB3-AEF0-5AA6C585D6C0}" srcId="{BD98AC61-FD0C-4230-B436-164CFBA73118}" destId="{A504BDD1-6E96-4FBA-A3C5-F22FF2266841}" srcOrd="4" destOrd="0" parTransId="{D795936C-069A-42B3-B089-02BEA5B964B1}" sibTransId="{4AF640BC-61F3-4B16-A49D-37D465BC368B}"/>
    <dgm:cxn modelId="{6DB6A696-359F-4DE2-A4E4-709FD99D60BF}" type="presOf" srcId="{9CE19586-A22B-4865-8177-E25404EC5827}" destId="{7FB25FF3-7340-487D-999D-6C98C559BFAB}" srcOrd="0" destOrd="0" presId="urn:microsoft.com/office/officeart/2005/8/layout/process2"/>
    <dgm:cxn modelId="{0FEA9592-A33F-4480-BC65-27392CFDE699}" type="presOf" srcId="{BD98AC61-FD0C-4230-B436-164CFBA73118}" destId="{FBFB01C6-66D9-464A-A874-0B56942ECF96}" srcOrd="0" destOrd="0" presId="urn:microsoft.com/office/officeart/2005/8/layout/process2"/>
    <dgm:cxn modelId="{FEF2CCF8-A7AF-4124-B40C-0C168A963938}" srcId="{BD98AC61-FD0C-4230-B436-164CFBA73118}" destId="{9E76792F-7D96-4309-A214-44ECA671A0F8}" srcOrd="3" destOrd="0" parTransId="{2DD2DB92-98CD-46F2-8CE3-6E64557FE689}" sibTransId="{98F5D349-1652-4B89-8657-06F18ECD46A2}"/>
    <dgm:cxn modelId="{1EE5C960-32A1-4165-9426-1F9BB67BABAA}" type="presOf" srcId="{A504BDD1-6E96-4FBA-A3C5-F22FF2266841}" destId="{08F04CA7-177B-47D4-8C0E-795B2B9572D4}" srcOrd="0" destOrd="0" presId="urn:microsoft.com/office/officeart/2005/8/layout/process2"/>
    <dgm:cxn modelId="{2682BBBC-9010-40D0-A002-59A1FBEC4F4C}" type="presOf" srcId="{99C849FC-15CF-4B38-BB32-013D1770F5FF}" destId="{7ECB3A22-6D1C-415E-9028-97AE43D08A55}" srcOrd="0" destOrd="0" presId="urn:microsoft.com/office/officeart/2005/8/layout/process2"/>
    <dgm:cxn modelId="{4A9C17DC-1595-40B4-B0C8-DC0DB28AECB7}" type="presOf" srcId="{98F5D349-1652-4B89-8657-06F18ECD46A2}" destId="{9F809C53-F89B-4492-BA21-EA96139B0957}" srcOrd="1" destOrd="0" presId="urn:microsoft.com/office/officeart/2005/8/layout/process2"/>
    <dgm:cxn modelId="{BC09FAF0-EBB0-41A5-8C05-E4BC9C5CE8D0}" type="presOf" srcId="{9E76792F-7D96-4309-A214-44ECA671A0F8}" destId="{10C17514-643E-4419-B0FA-A9A004D9CFCD}" srcOrd="0" destOrd="0" presId="urn:microsoft.com/office/officeart/2005/8/layout/process2"/>
    <dgm:cxn modelId="{F063A04F-ECF1-4C62-A571-ABD45A2E5E32}" srcId="{BD98AC61-FD0C-4230-B436-164CFBA73118}" destId="{9CE19586-A22B-4865-8177-E25404EC5827}" srcOrd="0" destOrd="0" parTransId="{0CBFD49E-F590-4D16-96AA-D081F24E1FF7}" sibTransId="{99C849FC-15CF-4B38-BB32-013D1770F5FF}"/>
    <dgm:cxn modelId="{3A006467-F312-4656-8246-0813B52EE80C}" type="presOf" srcId="{98F5D349-1652-4B89-8657-06F18ECD46A2}" destId="{3784C891-E846-4405-A1C0-82958D9A5B72}" srcOrd="0" destOrd="0" presId="urn:microsoft.com/office/officeart/2005/8/layout/process2"/>
    <dgm:cxn modelId="{3BF2BD5C-3B7F-4418-91D4-384E0FFEBD39}" type="presParOf" srcId="{FBFB01C6-66D9-464A-A874-0B56942ECF96}" destId="{7FB25FF3-7340-487D-999D-6C98C559BFAB}" srcOrd="0" destOrd="0" presId="urn:microsoft.com/office/officeart/2005/8/layout/process2"/>
    <dgm:cxn modelId="{F333550B-049F-4416-BC01-03E9805EF9A4}" type="presParOf" srcId="{FBFB01C6-66D9-464A-A874-0B56942ECF96}" destId="{7ECB3A22-6D1C-415E-9028-97AE43D08A55}" srcOrd="1" destOrd="0" presId="urn:microsoft.com/office/officeart/2005/8/layout/process2"/>
    <dgm:cxn modelId="{77257E56-A327-40A8-A9F4-F2A642897679}" type="presParOf" srcId="{7ECB3A22-6D1C-415E-9028-97AE43D08A55}" destId="{5288D183-71EF-43DF-91A0-FA91199ABC42}" srcOrd="0" destOrd="0" presId="urn:microsoft.com/office/officeart/2005/8/layout/process2"/>
    <dgm:cxn modelId="{93D1D20F-F39A-4BF0-93FB-D3D7E0549CB6}" type="presParOf" srcId="{FBFB01C6-66D9-464A-A874-0B56942ECF96}" destId="{76321AA2-B9B4-4E0A-80B0-9F49279FA1BE}" srcOrd="2" destOrd="0" presId="urn:microsoft.com/office/officeart/2005/8/layout/process2"/>
    <dgm:cxn modelId="{C73DD362-64FA-42AE-B3EC-FD3BBBEE467A}" type="presParOf" srcId="{FBFB01C6-66D9-464A-A874-0B56942ECF96}" destId="{53879455-09BD-4CE4-BE41-5B3DEFC73074}" srcOrd="3" destOrd="0" presId="urn:microsoft.com/office/officeart/2005/8/layout/process2"/>
    <dgm:cxn modelId="{330028AB-A681-49C5-A35A-E498D2F513EF}" type="presParOf" srcId="{53879455-09BD-4CE4-BE41-5B3DEFC73074}" destId="{76174AA9-925D-4DF7-9AA4-8C3D5A756962}" srcOrd="0" destOrd="0" presId="urn:microsoft.com/office/officeart/2005/8/layout/process2"/>
    <dgm:cxn modelId="{28E64A82-1549-4EFA-A484-4A1862810017}" type="presParOf" srcId="{FBFB01C6-66D9-464A-A874-0B56942ECF96}" destId="{376EC693-C204-463C-A9B6-46749FD0E53E}" srcOrd="4" destOrd="0" presId="urn:microsoft.com/office/officeart/2005/8/layout/process2"/>
    <dgm:cxn modelId="{8D3FDBEC-1C0A-4C6C-B5F5-0F794BEC6ED4}" type="presParOf" srcId="{FBFB01C6-66D9-464A-A874-0B56942ECF96}" destId="{190557B8-A651-4F9A-A41F-8BF0319AE417}" srcOrd="5" destOrd="0" presId="urn:microsoft.com/office/officeart/2005/8/layout/process2"/>
    <dgm:cxn modelId="{39A6B66C-2599-4FA2-9F37-AEF6953573B9}" type="presParOf" srcId="{190557B8-A651-4F9A-A41F-8BF0319AE417}" destId="{840B7C42-931D-4A8D-AE23-E0BB1858BFA6}" srcOrd="0" destOrd="0" presId="urn:microsoft.com/office/officeart/2005/8/layout/process2"/>
    <dgm:cxn modelId="{A4D6CA2D-DFD4-4663-A58B-168F325CBFBD}" type="presParOf" srcId="{FBFB01C6-66D9-464A-A874-0B56942ECF96}" destId="{10C17514-643E-4419-B0FA-A9A004D9CFCD}" srcOrd="6" destOrd="0" presId="urn:microsoft.com/office/officeart/2005/8/layout/process2"/>
    <dgm:cxn modelId="{B47D77BB-A427-4C94-AE70-BB57C81591B9}" type="presParOf" srcId="{FBFB01C6-66D9-464A-A874-0B56942ECF96}" destId="{3784C891-E846-4405-A1C0-82958D9A5B72}" srcOrd="7" destOrd="0" presId="urn:microsoft.com/office/officeart/2005/8/layout/process2"/>
    <dgm:cxn modelId="{263FDEBF-9A0C-4163-A864-A0F03C31F12D}" type="presParOf" srcId="{3784C891-E846-4405-A1C0-82958D9A5B72}" destId="{9F809C53-F89B-4492-BA21-EA96139B0957}" srcOrd="0" destOrd="0" presId="urn:microsoft.com/office/officeart/2005/8/layout/process2"/>
    <dgm:cxn modelId="{E3257448-8D07-4F21-BF65-C5BE6E505AD6}" type="presParOf" srcId="{FBFB01C6-66D9-464A-A874-0B56942ECF96}" destId="{08F04CA7-177B-47D4-8C0E-795B2B9572D4}"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4D35EA-062E-4181-8BA3-B230A3F4C10B}" type="doc">
      <dgm:prSet loTypeId="urn:microsoft.com/office/officeart/2008/layout/IncreasingCircleProcess" loCatId="list" qsTypeId="urn:microsoft.com/office/officeart/2005/8/quickstyle/simple1" qsCatId="simple" csTypeId="urn:microsoft.com/office/officeart/2005/8/colors/accent0_3" csCatId="mainScheme" phldr="1"/>
      <dgm:spPr/>
      <dgm:t>
        <a:bodyPr/>
        <a:lstStyle/>
        <a:p>
          <a:endParaRPr lang="fr-FR"/>
        </a:p>
      </dgm:t>
    </dgm:pt>
    <dgm:pt modelId="{A8F23713-B3E1-4314-B533-0C50F9342316}">
      <dgm:prSet phldrT="[Texte]" custT="1"/>
      <dgm:spPr/>
      <dgm:t>
        <a:bodyPr/>
        <a:lstStyle/>
        <a:p>
          <a:r>
            <a:rPr lang="fr-FR" sz="1800" dirty="0">
              <a:solidFill>
                <a:schemeClr val="tx1"/>
              </a:solidFill>
            </a:rPr>
            <a:t>Courte durée</a:t>
          </a:r>
        </a:p>
      </dgm:t>
    </dgm:pt>
    <dgm:pt modelId="{EC2F71F5-917D-4B6D-82B8-FDAC6B8BC096}" type="parTrans" cxnId="{1BA148F8-DC48-4CA3-8472-BE97177324B8}">
      <dgm:prSet/>
      <dgm:spPr/>
      <dgm:t>
        <a:bodyPr/>
        <a:lstStyle/>
        <a:p>
          <a:endParaRPr lang="fr-FR" sz="1800">
            <a:solidFill>
              <a:schemeClr val="tx1"/>
            </a:solidFill>
          </a:endParaRPr>
        </a:p>
      </dgm:t>
    </dgm:pt>
    <dgm:pt modelId="{7F760C61-C558-44ED-B2EE-F1A16F20B04B}" type="sibTrans" cxnId="{1BA148F8-DC48-4CA3-8472-BE97177324B8}">
      <dgm:prSet/>
      <dgm:spPr/>
      <dgm:t>
        <a:bodyPr/>
        <a:lstStyle/>
        <a:p>
          <a:endParaRPr lang="fr-FR" sz="1800">
            <a:solidFill>
              <a:schemeClr val="tx1"/>
            </a:solidFill>
          </a:endParaRPr>
        </a:p>
      </dgm:t>
    </dgm:pt>
    <dgm:pt modelId="{CB74F606-D8EE-4DAF-AC3D-47493F2CA3E3}">
      <dgm:prSet phldrT="[Texte]" custT="1"/>
      <dgm:spPr/>
      <dgm:t>
        <a:bodyPr/>
        <a:lstStyle/>
        <a:p>
          <a:r>
            <a:rPr lang="fr-FR" sz="1800" dirty="0">
              <a:solidFill>
                <a:schemeClr val="tx1"/>
              </a:solidFill>
            </a:rPr>
            <a:t>-15 j</a:t>
          </a:r>
        </a:p>
      </dgm:t>
    </dgm:pt>
    <dgm:pt modelId="{3404629B-3882-4C0E-BCE3-E4B220B3CF11}" type="parTrans" cxnId="{90A75420-8CD9-4A18-B782-7E8978BD4370}">
      <dgm:prSet/>
      <dgm:spPr/>
      <dgm:t>
        <a:bodyPr/>
        <a:lstStyle/>
        <a:p>
          <a:endParaRPr lang="fr-FR" sz="1800">
            <a:solidFill>
              <a:schemeClr val="tx1"/>
            </a:solidFill>
          </a:endParaRPr>
        </a:p>
      </dgm:t>
    </dgm:pt>
    <dgm:pt modelId="{3B7E0EFC-A1FE-4D61-883B-DDE38BEBF494}" type="sibTrans" cxnId="{90A75420-8CD9-4A18-B782-7E8978BD4370}">
      <dgm:prSet/>
      <dgm:spPr/>
      <dgm:t>
        <a:bodyPr/>
        <a:lstStyle/>
        <a:p>
          <a:endParaRPr lang="fr-FR" sz="1800">
            <a:solidFill>
              <a:schemeClr val="tx1"/>
            </a:solidFill>
          </a:endParaRPr>
        </a:p>
      </dgm:t>
    </dgm:pt>
    <dgm:pt modelId="{AC629E96-4B4D-4E2F-BBE4-0B88EE288366}">
      <dgm:prSet phldrT="[Texte]" custT="1"/>
      <dgm:spPr/>
      <dgm:t>
        <a:bodyPr/>
        <a:lstStyle/>
        <a:p>
          <a:r>
            <a:rPr lang="fr-FR" sz="1800" dirty="0">
              <a:solidFill>
                <a:schemeClr val="tx1"/>
              </a:solidFill>
            </a:rPr>
            <a:t>Moyenne durée</a:t>
          </a:r>
        </a:p>
      </dgm:t>
    </dgm:pt>
    <dgm:pt modelId="{BAAA4B32-D7B1-4D5B-B2B3-78E4340F02B6}" type="parTrans" cxnId="{65949797-0D57-423D-831E-29BEE8E873C7}">
      <dgm:prSet/>
      <dgm:spPr/>
      <dgm:t>
        <a:bodyPr/>
        <a:lstStyle/>
        <a:p>
          <a:endParaRPr lang="fr-FR" sz="1800">
            <a:solidFill>
              <a:schemeClr val="tx1"/>
            </a:solidFill>
          </a:endParaRPr>
        </a:p>
      </dgm:t>
    </dgm:pt>
    <dgm:pt modelId="{6CF769EB-ADFC-4FCF-AC00-D822BB35FFD5}" type="sibTrans" cxnId="{65949797-0D57-423D-831E-29BEE8E873C7}">
      <dgm:prSet/>
      <dgm:spPr/>
      <dgm:t>
        <a:bodyPr/>
        <a:lstStyle/>
        <a:p>
          <a:endParaRPr lang="fr-FR" sz="1800">
            <a:solidFill>
              <a:schemeClr val="tx1"/>
            </a:solidFill>
          </a:endParaRPr>
        </a:p>
      </dgm:t>
    </dgm:pt>
    <dgm:pt modelId="{586695D7-6583-46A6-9329-9DF53255C310}">
      <dgm:prSet phldrT="[Texte]" custT="1"/>
      <dgm:spPr/>
      <dgm:t>
        <a:bodyPr/>
        <a:lstStyle/>
        <a:p>
          <a:r>
            <a:rPr lang="fr-FR" sz="1800" dirty="0">
              <a:solidFill>
                <a:schemeClr val="tx1"/>
              </a:solidFill>
            </a:rPr>
            <a:t>Longue durée</a:t>
          </a:r>
        </a:p>
      </dgm:t>
    </dgm:pt>
    <dgm:pt modelId="{9E0316BD-B6DC-4F36-ACC9-3D844F84E0D2}" type="parTrans" cxnId="{1500E5A3-FBED-42C0-8A99-1B9D540044C8}">
      <dgm:prSet/>
      <dgm:spPr/>
      <dgm:t>
        <a:bodyPr/>
        <a:lstStyle/>
        <a:p>
          <a:endParaRPr lang="fr-FR" sz="1800">
            <a:solidFill>
              <a:schemeClr val="tx1"/>
            </a:solidFill>
          </a:endParaRPr>
        </a:p>
      </dgm:t>
    </dgm:pt>
    <dgm:pt modelId="{A003CC49-46EB-4515-B9F0-EF9C8815DED2}" type="sibTrans" cxnId="{1500E5A3-FBED-42C0-8A99-1B9D540044C8}">
      <dgm:prSet/>
      <dgm:spPr/>
      <dgm:t>
        <a:bodyPr/>
        <a:lstStyle/>
        <a:p>
          <a:endParaRPr lang="fr-FR" sz="1800">
            <a:solidFill>
              <a:schemeClr val="tx1"/>
            </a:solidFill>
          </a:endParaRPr>
        </a:p>
      </dgm:t>
    </dgm:pt>
    <dgm:pt modelId="{D8C0C718-8B45-4E80-9220-DE63F4171BD8}">
      <dgm:prSet phldrT="[Texte]" custT="1"/>
      <dgm:spPr/>
      <dgm:t>
        <a:bodyPr/>
        <a:lstStyle/>
        <a:p>
          <a:r>
            <a:rPr lang="fr-FR" sz="1800" dirty="0">
              <a:solidFill>
                <a:schemeClr val="tx1"/>
              </a:solidFill>
            </a:rPr>
            <a:t>60-365 j</a:t>
          </a:r>
        </a:p>
      </dgm:t>
    </dgm:pt>
    <dgm:pt modelId="{B04AA009-D3CE-4CB6-B897-6B2508851F97}" type="parTrans" cxnId="{B8DC6620-DE8B-46FC-B283-C4D54B8BD3CA}">
      <dgm:prSet/>
      <dgm:spPr/>
      <dgm:t>
        <a:bodyPr/>
        <a:lstStyle/>
        <a:p>
          <a:endParaRPr lang="fr-FR" sz="1800">
            <a:solidFill>
              <a:schemeClr val="tx1"/>
            </a:solidFill>
          </a:endParaRPr>
        </a:p>
      </dgm:t>
    </dgm:pt>
    <dgm:pt modelId="{7A42D89E-604B-491C-9EEB-775A9E1EC4BA}" type="sibTrans" cxnId="{B8DC6620-DE8B-46FC-B283-C4D54B8BD3CA}">
      <dgm:prSet/>
      <dgm:spPr/>
      <dgm:t>
        <a:bodyPr/>
        <a:lstStyle/>
        <a:p>
          <a:endParaRPr lang="fr-FR" sz="1800">
            <a:solidFill>
              <a:schemeClr val="tx1"/>
            </a:solidFill>
          </a:endParaRPr>
        </a:p>
      </dgm:t>
    </dgm:pt>
    <dgm:pt modelId="{B9CD6FD9-E0DC-49B8-9769-50D8B53950DC}">
      <dgm:prSet phldrT="[Texte]" custT="1"/>
      <dgm:spPr/>
      <dgm:t>
        <a:bodyPr/>
        <a:lstStyle/>
        <a:p>
          <a:r>
            <a:rPr lang="fr-FR" sz="1800" dirty="0">
              <a:solidFill>
                <a:schemeClr val="tx1"/>
              </a:solidFill>
            </a:rPr>
            <a:t>15-60 j</a:t>
          </a:r>
        </a:p>
      </dgm:t>
    </dgm:pt>
    <dgm:pt modelId="{E3B8267D-D5C6-4142-91C5-2CECBD3B8BEB}" type="sibTrans" cxnId="{9BBF3598-3C12-4C0B-9E35-D15804D8E047}">
      <dgm:prSet/>
      <dgm:spPr/>
      <dgm:t>
        <a:bodyPr/>
        <a:lstStyle/>
        <a:p>
          <a:endParaRPr lang="fr-FR" sz="1800">
            <a:solidFill>
              <a:schemeClr val="tx1"/>
            </a:solidFill>
          </a:endParaRPr>
        </a:p>
      </dgm:t>
    </dgm:pt>
    <dgm:pt modelId="{3EFAD750-2401-4151-A7B8-0D92AFC623BA}" type="parTrans" cxnId="{9BBF3598-3C12-4C0B-9E35-D15804D8E047}">
      <dgm:prSet/>
      <dgm:spPr/>
      <dgm:t>
        <a:bodyPr/>
        <a:lstStyle/>
        <a:p>
          <a:endParaRPr lang="fr-FR" sz="1800">
            <a:solidFill>
              <a:schemeClr val="tx1"/>
            </a:solidFill>
          </a:endParaRPr>
        </a:p>
      </dgm:t>
    </dgm:pt>
    <dgm:pt modelId="{5EAAA64C-5D7B-4199-A5BB-935322C1B97F}" type="pres">
      <dgm:prSet presAssocID="{D44D35EA-062E-4181-8BA3-B230A3F4C10B}" presName="Name0" presStyleCnt="0">
        <dgm:presLayoutVars>
          <dgm:chMax val="7"/>
          <dgm:chPref val="7"/>
          <dgm:dir/>
          <dgm:animOne val="branch"/>
          <dgm:animLvl val="lvl"/>
        </dgm:presLayoutVars>
      </dgm:prSet>
      <dgm:spPr/>
      <dgm:t>
        <a:bodyPr/>
        <a:lstStyle/>
        <a:p>
          <a:endParaRPr lang="fr-FR"/>
        </a:p>
      </dgm:t>
    </dgm:pt>
    <dgm:pt modelId="{46BB215A-37F6-4717-BA6B-D012E7811A01}" type="pres">
      <dgm:prSet presAssocID="{A8F23713-B3E1-4314-B533-0C50F9342316}" presName="composite" presStyleCnt="0"/>
      <dgm:spPr/>
    </dgm:pt>
    <dgm:pt modelId="{4DD2DD26-2A72-4EC0-9A1B-144A22FC2D18}" type="pres">
      <dgm:prSet presAssocID="{A8F23713-B3E1-4314-B533-0C50F9342316}" presName="BackAccent" presStyleLbl="bgShp" presStyleIdx="0" presStyleCnt="3" custLinFactX="-112282" custLinFactNeighborX="-200000"/>
      <dgm:spPr/>
    </dgm:pt>
    <dgm:pt modelId="{9EFB85F4-79E6-41AD-8835-F393363A9A53}" type="pres">
      <dgm:prSet presAssocID="{A8F23713-B3E1-4314-B533-0C50F9342316}" presName="Accent" presStyleLbl="alignNode1" presStyleIdx="0" presStyleCnt="3" custLinFactX="-188720" custLinFactNeighborX="-200000"/>
      <dgm:spPr/>
    </dgm:pt>
    <dgm:pt modelId="{50F3D1D1-8F5C-44E4-859F-DFEA8F4D220B}" type="pres">
      <dgm:prSet presAssocID="{A8F23713-B3E1-4314-B533-0C50F9342316}" presName="Child" presStyleLbl="revTx" presStyleIdx="0" presStyleCnt="6" custLinFactX="-10802" custLinFactNeighborX="-100000">
        <dgm:presLayoutVars>
          <dgm:chMax val="0"/>
          <dgm:chPref val="0"/>
          <dgm:bulletEnabled val="1"/>
        </dgm:presLayoutVars>
      </dgm:prSet>
      <dgm:spPr/>
      <dgm:t>
        <a:bodyPr/>
        <a:lstStyle/>
        <a:p>
          <a:endParaRPr lang="fr-FR"/>
        </a:p>
      </dgm:t>
    </dgm:pt>
    <dgm:pt modelId="{0ABD0848-741D-456E-BD4A-A23D21123600}" type="pres">
      <dgm:prSet presAssocID="{A8F23713-B3E1-4314-B533-0C50F9342316}" presName="Parent" presStyleLbl="revTx" presStyleIdx="1" presStyleCnt="6" custScaleX="204841" custLinFactNeighborX="-56957" custLinFactNeighborY="-17377">
        <dgm:presLayoutVars>
          <dgm:chMax val="1"/>
          <dgm:chPref val="1"/>
          <dgm:bulletEnabled val="1"/>
        </dgm:presLayoutVars>
      </dgm:prSet>
      <dgm:spPr/>
      <dgm:t>
        <a:bodyPr/>
        <a:lstStyle/>
        <a:p>
          <a:endParaRPr lang="fr-FR"/>
        </a:p>
      </dgm:t>
    </dgm:pt>
    <dgm:pt modelId="{0644DAF1-FD1E-47E9-95F2-6F2318DE3063}" type="pres">
      <dgm:prSet presAssocID="{7F760C61-C558-44ED-B2EE-F1A16F20B04B}" presName="sibTrans" presStyleCnt="0"/>
      <dgm:spPr/>
    </dgm:pt>
    <dgm:pt modelId="{4C2A667F-D882-4830-9763-BEFC4B98C5CA}" type="pres">
      <dgm:prSet presAssocID="{AC629E96-4B4D-4E2F-BBE4-0B88EE288366}" presName="composite" presStyleCnt="0"/>
      <dgm:spPr/>
    </dgm:pt>
    <dgm:pt modelId="{E5D4DBDE-07DB-47F4-A401-D68BB175B11A}" type="pres">
      <dgm:prSet presAssocID="{AC629E96-4B4D-4E2F-BBE4-0B88EE288366}" presName="BackAccent" presStyleLbl="bgShp" presStyleIdx="1" presStyleCnt="3" custLinFactX="-100000" custLinFactNeighborX="-143003"/>
      <dgm:spPr/>
    </dgm:pt>
    <dgm:pt modelId="{83445CA4-41F9-48DB-978E-7B1772937437}" type="pres">
      <dgm:prSet presAssocID="{AC629E96-4B4D-4E2F-BBE4-0B88EE288366}" presName="Accent" presStyleLbl="alignNode1" presStyleIdx="1" presStyleCnt="3" custLinFactX="-103759" custLinFactNeighborX="-200000"/>
      <dgm:spPr/>
    </dgm:pt>
    <dgm:pt modelId="{A720B4C6-9FA8-4A49-A237-BEBEC18801AC}" type="pres">
      <dgm:prSet presAssocID="{AC629E96-4B4D-4E2F-BBE4-0B88EE288366}" presName="Child" presStyleLbl="revTx" presStyleIdx="2" presStyleCnt="6" custLinFactNeighborX="-82146">
        <dgm:presLayoutVars>
          <dgm:chMax val="0"/>
          <dgm:chPref val="0"/>
          <dgm:bulletEnabled val="1"/>
        </dgm:presLayoutVars>
      </dgm:prSet>
      <dgm:spPr/>
      <dgm:t>
        <a:bodyPr/>
        <a:lstStyle/>
        <a:p>
          <a:endParaRPr lang="fr-FR"/>
        </a:p>
      </dgm:t>
    </dgm:pt>
    <dgm:pt modelId="{E827DB0E-CA91-447E-B215-12C2DB6E660E}" type="pres">
      <dgm:prSet presAssocID="{AC629E96-4B4D-4E2F-BBE4-0B88EE288366}" presName="Parent" presStyleLbl="revTx" presStyleIdx="3" presStyleCnt="6" custScaleX="207450" custLinFactNeighborX="-26469" custLinFactNeighborY="-6520">
        <dgm:presLayoutVars>
          <dgm:chMax val="1"/>
          <dgm:chPref val="1"/>
          <dgm:bulletEnabled val="1"/>
        </dgm:presLayoutVars>
      </dgm:prSet>
      <dgm:spPr/>
      <dgm:t>
        <a:bodyPr/>
        <a:lstStyle/>
        <a:p>
          <a:endParaRPr lang="fr-FR"/>
        </a:p>
      </dgm:t>
    </dgm:pt>
    <dgm:pt modelId="{F3199DEB-7485-4B3C-AE7F-68ECE48F6161}" type="pres">
      <dgm:prSet presAssocID="{6CF769EB-ADFC-4FCF-AC00-D822BB35FFD5}" presName="sibTrans" presStyleCnt="0"/>
      <dgm:spPr/>
    </dgm:pt>
    <dgm:pt modelId="{444699AF-0B3F-430F-8CDD-CB2868610D12}" type="pres">
      <dgm:prSet presAssocID="{586695D7-6583-46A6-9329-9DF53255C310}" presName="composite" presStyleCnt="0"/>
      <dgm:spPr/>
    </dgm:pt>
    <dgm:pt modelId="{CD76573C-89C9-456F-BA59-51BA2A805107}" type="pres">
      <dgm:prSet presAssocID="{586695D7-6583-46A6-9329-9DF53255C310}" presName="BackAccent" presStyleLbl="bgShp" presStyleIdx="2" presStyleCnt="3"/>
      <dgm:spPr/>
    </dgm:pt>
    <dgm:pt modelId="{C5E31D50-4CBD-4E6D-9140-5DAFE5AC3832}" type="pres">
      <dgm:prSet presAssocID="{586695D7-6583-46A6-9329-9DF53255C310}" presName="Accent" presStyleLbl="alignNode1" presStyleIdx="2" presStyleCnt="3"/>
      <dgm:spPr/>
    </dgm:pt>
    <dgm:pt modelId="{D466AA88-0B41-4970-9070-0128A2630973}" type="pres">
      <dgm:prSet presAssocID="{586695D7-6583-46A6-9329-9DF53255C310}" presName="Child" presStyleLbl="revTx" presStyleIdx="4" presStyleCnt="6">
        <dgm:presLayoutVars>
          <dgm:chMax val="0"/>
          <dgm:chPref val="0"/>
          <dgm:bulletEnabled val="1"/>
        </dgm:presLayoutVars>
      </dgm:prSet>
      <dgm:spPr/>
      <dgm:t>
        <a:bodyPr/>
        <a:lstStyle/>
        <a:p>
          <a:endParaRPr lang="fr-FR"/>
        </a:p>
      </dgm:t>
    </dgm:pt>
    <dgm:pt modelId="{766B7DB6-3262-4F96-BD40-1CD6D9084CC2}" type="pres">
      <dgm:prSet presAssocID="{586695D7-6583-46A6-9329-9DF53255C310}" presName="Parent" presStyleLbl="revTx" presStyleIdx="5" presStyleCnt="6" custScaleX="175409" custLinFactNeighborX="36511" custLinFactNeighborY="4095">
        <dgm:presLayoutVars>
          <dgm:chMax val="1"/>
          <dgm:chPref val="1"/>
          <dgm:bulletEnabled val="1"/>
        </dgm:presLayoutVars>
      </dgm:prSet>
      <dgm:spPr/>
      <dgm:t>
        <a:bodyPr/>
        <a:lstStyle/>
        <a:p>
          <a:endParaRPr lang="fr-FR"/>
        </a:p>
      </dgm:t>
    </dgm:pt>
  </dgm:ptLst>
  <dgm:cxnLst>
    <dgm:cxn modelId="{9BBF3598-3C12-4C0B-9E35-D15804D8E047}" srcId="{AC629E96-4B4D-4E2F-BBE4-0B88EE288366}" destId="{B9CD6FD9-E0DC-49B8-9769-50D8B53950DC}" srcOrd="0" destOrd="0" parTransId="{3EFAD750-2401-4151-A7B8-0D92AFC623BA}" sibTransId="{E3B8267D-D5C6-4142-91C5-2CECBD3B8BEB}"/>
    <dgm:cxn modelId="{5F36E335-71A0-4AFD-834B-CBC8D40D5B2E}" type="presOf" srcId="{A8F23713-B3E1-4314-B533-0C50F9342316}" destId="{0ABD0848-741D-456E-BD4A-A23D21123600}" srcOrd="0" destOrd="0" presId="urn:microsoft.com/office/officeart/2008/layout/IncreasingCircleProcess"/>
    <dgm:cxn modelId="{1CE5CE71-86CD-4228-A017-CDA4E30440ED}" type="presOf" srcId="{D8C0C718-8B45-4E80-9220-DE63F4171BD8}" destId="{D466AA88-0B41-4970-9070-0128A2630973}" srcOrd="0" destOrd="0" presId="urn:microsoft.com/office/officeart/2008/layout/IncreasingCircleProcess"/>
    <dgm:cxn modelId="{B8DC6620-DE8B-46FC-B283-C4D54B8BD3CA}" srcId="{586695D7-6583-46A6-9329-9DF53255C310}" destId="{D8C0C718-8B45-4E80-9220-DE63F4171BD8}" srcOrd="0" destOrd="0" parTransId="{B04AA009-D3CE-4CB6-B897-6B2508851F97}" sibTransId="{7A42D89E-604B-491C-9EEB-775A9E1EC4BA}"/>
    <dgm:cxn modelId="{FC2186E3-495C-44C4-A39F-590730FBD8B7}" type="presOf" srcId="{CB74F606-D8EE-4DAF-AC3D-47493F2CA3E3}" destId="{50F3D1D1-8F5C-44E4-859F-DFEA8F4D220B}" srcOrd="0" destOrd="0" presId="urn:microsoft.com/office/officeart/2008/layout/IncreasingCircleProcess"/>
    <dgm:cxn modelId="{1500E5A3-FBED-42C0-8A99-1B9D540044C8}" srcId="{D44D35EA-062E-4181-8BA3-B230A3F4C10B}" destId="{586695D7-6583-46A6-9329-9DF53255C310}" srcOrd="2" destOrd="0" parTransId="{9E0316BD-B6DC-4F36-ACC9-3D844F84E0D2}" sibTransId="{A003CC49-46EB-4515-B9F0-EF9C8815DED2}"/>
    <dgm:cxn modelId="{1BA148F8-DC48-4CA3-8472-BE97177324B8}" srcId="{D44D35EA-062E-4181-8BA3-B230A3F4C10B}" destId="{A8F23713-B3E1-4314-B533-0C50F9342316}" srcOrd="0" destOrd="0" parTransId="{EC2F71F5-917D-4B6D-82B8-FDAC6B8BC096}" sibTransId="{7F760C61-C558-44ED-B2EE-F1A16F20B04B}"/>
    <dgm:cxn modelId="{12EC3460-F7DD-46AC-BD25-C323F0A53D76}" type="presOf" srcId="{586695D7-6583-46A6-9329-9DF53255C310}" destId="{766B7DB6-3262-4F96-BD40-1CD6D9084CC2}" srcOrd="0" destOrd="0" presId="urn:microsoft.com/office/officeart/2008/layout/IncreasingCircleProcess"/>
    <dgm:cxn modelId="{65949797-0D57-423D-831E-29BEE8E873C7}" srcId="{D44D35EA-062E-4181-8BA3-B230A3F4C10B}" destId="{AC629E96-4B4D-4E2F-BBE4-0B88EE288366}" srcOrd="1" destOrd="0" parTransId="{BAAA4B32-D7B1-4D5B-B2B3-78E4340F02B6}" sibTransId="{6CF769EB-ADFC-4FCF-AC00-D822BB35FFD5}"/>
    <dgm:cxn modelId="{90A75420-8CD9-4A18-B782-7E8978BD4370}" srcId="{A8F23713-B3E1-4314-B533-0C50F9342316}" destId="{CB74F606-D8EE-4DAF-AC3D-47493F2CA3E3}" srcOrd="0" destOrd="0" parTransId="{3404629B-3882-4C0E-BCE3-E4B220B3CF11}" sibTransId="{3B7E0EFC-A1FE-4D61-883B-DDE38BEBF494}"/>
    <dgm:cxn modelId="{2D5A0453-3D07-4EE7-B460-2CBDC1D1F226}" type="presOf" srcId="{D44D35EA-062E-4181-8BA3-B230A3F4C10B}" destId="{5EAAA64C-5D7B-4199-A5BB-935322C1B97F}" srcOrd="0" destOrd="0" presId="urn:microsoft.com/office/officeart/2008/layout/IncreasingCircleProcess"/>
    <dgm:cxn modelId="{196107F9-B4D8-4921-912F-261BB06EEC05}" type="presOf" srcId="{B9CD6FD9-E0DC-49B8-9769-50D8B53950DC}" destId="{A720B4C6-9FA8-4A49-A237-BEBEC18801AC}" srcOrd="0" destOrd="0" presId="urn:microsoft.com/office/officeart/2008/layout/IncreasingCircleProcess"/>
    <dgm:cxn modelId="{1EBF9E2B-9376-4975-9659-D40989D8EF3A}" type="presOf" srcId="{AC629E96-4B4D-4E2F-BBE4-0B88EE288366}" destId="{E827DB0E-CA91-447E-B215-12C2DB6E660E}" srcOrd="0" destOrd="0" presId="urn:microsoft.com/office/officeart/2008/layout/IncreasingCircleProcess"/>
    <dgm:cxn modelId="{712BEC85-097C-4C4E-BA6E-AD9704908BD3}" type="presParOf" srcId="{5EAAA64C-5D7B-4199-A5BB-935322C1B97F}" destId="{46BB215A-37F6-4717-BA6B-D012E7811A01}" srcOrd="0" destOrd="0" presId="urn:microsoft.com/office/officeart/2008/layout/IncreasingCircleProcess"/>
    <dgm:cxn modelId="{E650DF8C-D478-4860-AF5F-CD0E5A1A87EA}" type="presParOf" srcId="{46BB215A-37F6-4717-BA6B-D012E7811A01}" destId="{4DD2DD26-2A72-4EC0-9A1B-144A22FC2D18}" srcOrd="0" destOrd="0" presId="urn:microsoft.com/office/officeart/2008/layout/IncreasingCircleProcess"/>
    <dgm:cxn modelId="{4032B430-42A7-4400-844F-BB2D29E56CB0}" type="presParOf" srcId="{46BB215A-37F6-4717-BA6B-D012E7811A01}" destId="{9EFB85F4-79E6-41AD-8835-F393363A9A53}" srcOrd="1" destOrd="0" presId="urn:microsoft.com/office/officeart/2008/layout/IncreasingCircleProcess"/>
    <dgm:cxn modelId="{BBC32412-92BD-4948-A59F-C7E36E9A1130}" type="presParOf" srcId="{46BB215A-37F6-4717-BA6B-D012E7811A01}" destId="{50F3D1D1-8F5C-44E4-859F-DFEA8F4D220B}" srcOrd="2" destOrd="0" presId="urn:microsoft.com/office/officeart/2008/layout/IncreasingCircleProcess"/>
    <dgm:cxn modelId="{4B19EA12-EEB5-4503-BBAA-5FD86549222D}" type="presParOf" srcId="{46BB215A-37F6-4717-BA6B-D012E7811A01}" destId="{0ABD0848-741D-456E-BD4A-A23D21123600}" srcOrd="3" destOrd="0" presId="urn:microsoft.com/office/officeart/2008/layout/IncreasingCircleProcess"/>
    <dgm:cxn modelId="{764CB6FF-5889-4810-A126-39073D54E283}" type="presParOf" srcId="{5EAAA64C-5D7B-4199-A5BB-935322C1B97F}" destId="{0644DAF1-FD1E-47E9-95F2-6F2318DE3063}" srcOrd="1" destOrd="0" presId="urn:microsoft.com/office/officeart/2008/layout/IncreasingCircleProcess"/>
    <dgm:cxn modelId="{3E9D6117-8378-43CE-87CE-867F7B6312D7}" type="presParOf" srcId="{5EAAA64C-5D7B-4199-A5BB-935322C1B97F}" destId="{4C2A667F-D882-4830-9763-BEFC4B98C5CA}" srcOrd="2" destOrd="0" presId="urn:microsoft.com/office/officeart/2008/layout/IncreasingCircleProcess"/>
    <dgm:cxn modelId="{C84D37B1-48C7-4A6C-8A93-B12A62D03E14}" type="presParOf" srcId="{4C2A667F-D882-4830-9763-BEFC4B98C5CA}" destId="{E5D4DBDE-07DB-47F4-A401-D68BB175B11A}" srcOrd="0" destOrd="0" presId="urn:microsoft.com/office/officeart/2008/layout/IncreasingCircleProcess"/>
    <dgm:cxn modelId="{A0F27889-486D-4A42-A30A-5ADA5096636C}" type="presParOf" srcId="{4C2A667F-D882-4830-9763-BEFC4B98C5CA}" destId="{83445CA4-41F9-48DB-978E-7B1772937437}" srcOrd="1" destOrd="0" presId="urn:microsoft.com/office/officeart/2008/layout/IncreasingCircleProcess"/>
    <dgm:cxn modelId="{A0061EB6-8EB3-443E-878D-98829E6D5650}" type="presParOf" srcId="{4C2A667F-D882-4830-9763-BEFC4B98C5CA}" destId="{A720B4C6-9FA8-4A49-A237-BEBEC18801AC}" srcOrd="2" destOrd="0" presId="urn:microsoft.com/office/officeart/2008/layout/IncreasingCircleProcess"/>
    <dgm:cxn modelId="{4C386E0D-47B8-4F17-9D29-0D76E0747F4C}" type="presParOf" srcId="{4C2A667F-D882-4830-9763-BEFC4B98C5CA}" destId="{E827DB0E-CA91-447E-B215-12C2DB6E660E}" srcOrd="3" destOrd="0" presId="urn:microsoft.com/office/officeart/2008/layout/IncreasingCircleProcess"/>
    <dgm:cxn modelId="{AAFA52EC-F401-4BD5-A2C5-96B7668A52A3}" type="presParOf" srcId="{5EAAA64C-5D7B-4199-A5BB-935322C1B97F}" destId="{F3199DEB-7485-4B3C-AE7F-68ECE48F6161}" srcOrd="3" destOrd="0" presId="urn:microsoft.com/office/officeart/2008/layout/IncreasingCircleProcess"/>
    <dgm:cxn modelId="{E4AEE081-A3A2-499C-9E2D-248FDC147AEC}" type="presParOf" srcId="{5EAAA64C-5D7B-4199-A5BB-935322C1B97F}" destId="{444699AF-0B3F-430F-8CDD-CB2868610D12}" srcOrd="4" destOrd="0" presId="urn:microsoft.com/office/officeart/2008/layout/IncreasingCircleProcess"/>
    <dgm:cxn modelId="{F0486FC0-D352-496F-929C-7B65D306F1B3}" type="presParOf" srcId="{444699AF-0B3F-430F-8CDD-CB2868610D12}" destId="{CD76573C-89C9-456F-BA59-51BA2A805107}" srcOrd="0" destOrd="0" presId="urn:microsoft.com/office/officeart/2008/layout/IncreasingCircleProcess"/>
    <dgm:cxn modelId="{54A30D38-A4D3-4E4C-AA64-2FEEC312AC5B}" type="presParOf" srcId="{444699AF-0B3F-430F-8CDD-CB2868610D12}" destId="{C5E31D50-4CBD-4E6D-9140-5DAFE5AC3832}" srcOrd="1" destOrd="0" presId="urn:microsoft.com/office/officeart/2008/layout/IncreasingCircleProcess"/>
    <dgm:cxn modelId="{1BCF56D7-4C58-4D5D-8EDC-31DDD88623E6}" type="presParOf" srcId="{444699AF-0B3F-430F-8CDD-CB2868610D12}" destId="{D466AA88-0B41-4970-9070-0128A2630973}" srcOrd="2" destOrd="0" presId="urn:microsoft.com/office/officeart/2008/layout/IncreasingCircleProcess"/>
    <dgm:cxn modelId="{8A966C74-A595-4039-B174-806458D96A73}" type="presParOf" srcId="{444699AF-0B3F-430F-8CDD-CB2868610D12}" destId="{766B7DB6-3262-4F96-BD40-1CD6D9084CC2}"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654A1-8A05-4EDB-A2A1-8E9412E9A8D2}">
      <dsp:nvSpPr>
        <dsp:cNvPr id="0" name=""/>
        <dsp:cNvSpPr/>
      </dsp:nvSpPr>
      <dsp:spPr>
        <a:xfrm>
          <a:off x="3830744" y="55253"/>
          <a:ext cx="2873161" cy="2873161"/>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fr-FR" sz="1400" b="1" kern="1200" dirty="0"/>
            <a:t>La constitution du Royaume, notamment les articles 16 – 17 – 18 et 163</a:t>
          </a:r>
        </a:p>
      </dsp:txBody>
      <dsp:txXfrm>
        <a:off x="4162262" y="442024"/>
        <a:ext cx="2210124" cy="911676"/>
      </dsp:txXfrm>
    </dsp:sp>
    <dsp:sp modelId="{FFBF65E7-F5DC-4BDC-96F5-9E9545F9F410}">
      <dsp:nvSpPr>
        <dsp:cNvPr id="0" name=""/>
        <dsp:cNvSpPr/>
      </dsp:nvSpPr>
      <dsp:spPr>
        <a:xfrm>
          <a:off x="5101565" y="1326074"/>
          <a:ext cx="2873161" cy="2873161"/>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b="1" kern="1200" dirty="0"/>
        </a:p>
        <a:p>
          <a:pPr lvl="0" algn="ctr" defTabSz="622300">
            <a:lnSpc>
              <a:spcPct val="90000"/>
            </a:lnSpc>
            <a:spcBef>
              <a:spcPct val="0"/>
            </a:spcBef>
            <a:spcAft>
              <a:spcPct val="35000"/>
            </a:spcAft>
          </a:pPr>
          <a:endParaRPr lang="fr-FR" sz="1400" b="1" kern="1200" dirty="0"/>
        </a:p>
        <a:p>
          <a:pPr lvl="0" algn="ctr" defTabSz="622300">
            <a:lnSpc>
              <a:spcPct val="90000"/>
            </a:lnSpc>
            <a:spcBef>
              <a:spcPct val="0"/>
            </a:spcBef>
            <a:spcAft>
              <a:spcPct val="35000"/>
            </a:spcAft>
          </a:pPr>
          <a:endParaRPr lang="fr-FR" sz="1400" b="1" kern="1200" dirty="0"/>
        </a:p>
        <a:p>
          <a:pPr lvl="0" algn="ctr" defTabSz="622300">
            <a:lnSpc>
              <a:spcPct val="90000"/>
            </a:lnSpc>
            <a:spcBef>
              <a:spcPct val="0"/>
            </a:spcBef>
            <a:spcAft>
              <a:spcPct val="35000"/>
            </a:spcAft>
          </a:pPr>
          <a:endParaRPr lang="fr-FR" sz="1400" b="1" kern="1200" dirty="0"/>
        </a:p>
        <a:p>
          <a:pPr lvl="0" algn="ctr" defTabSz="622300">
            <a:lnSpc>
              <a:spcPct val="100000"/>
            </a:lnSpc>
            <a:spcBef>
              <a:spcPct val="0"/>
            </a:spcBef>
            <a:spcAft>
              <a:spcPts val="0"/>
            </a:spcAft>
          </a:pPr>
          <a:r>
            <a:rPr lang="fr-FR" sz="1400" b="1" kern="1200" dirty="0"/>
            <a:t>Les objectifs </a:t>
          </a:r>
        </a:p>
        <a:p>
          <a:pPr lvl="0" algn="ctr" defTabSz="622300">
            <a:lnSpc>
              <a:spcPct val="90000"/>
            </a:lnSpc>
            <a:spcBef>
              <a:spcPct val="0"/>
            </a:spcBef>
            <a:spcAft>
              <a:spcPct val="35000"/>
            </a:spcAft>
          </a:pPr>
          <a:r>
            <a:rPr lang="fr-FR" sz="1400" b="1" kern="1200" dirty="0"/>
            <a:t>1 et 19</a:t>
          </a:r>
        </a:p>
      </dsp:txBody>
      <dsp:txXfrm>
        <a:off x="6648652" y="1657593"/>
        <a:ext cx="1105062" cy="2210124"/>
      </dsp:txXfrm>
    </dsp:sp>
    <dsp:sp modelId="{A3F8F33D-3BC5-44A3-93A6-1898D59EEC62}">
      <dsp:nvSpPr>
        <dsp:cNvPr id="0" name=""/>
        <dsp:cNvSpPr/>
      </dsp:nvSpPr>
      <dsp:spPr>
        <a:xfrm>
          <a:off x="3830744" y="2596896"/>
          <a:ext cx="2873161" cy="2873161"/>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fr-FR" sz="1400" b="1" kern="1200" dirty="0"/>
            <a:t>La Stratégie Nationale des Marocains Résidant à l’Etranger</a:t>
          </a:r>
        </a:p>
      </dsp:txBody>
      <dsp:txXfrm>
        <a:off x="4162262" y="4171609"/>
        <a:ext cx="2210124" cy="911676"/>
      </dsp:txXfrm>
    </dsp:sp>
    <dsp:sp modelId="{3EA354BC-3F4C-4847-912C-0B48A3A603B8}">
      <dsp:nvSpPr>
        <dsp:cNvPr id="0" name=""/>
        <dsp:cNvSpPr/>
      </dsp:nvSpPr>
      <dsp:spPr>
        <a:xfrm>
          <a:off x="2559922" y="1326074"/>
          <a:ext cx="2873161" cy="2873161"/>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b="1" kern="1200" dirty="0"/>
        </a:p>
        <a:p>
          <a:pPr lvl="0" algn="ctr" defTabSz="622300">
            <a:lnSpc>
              <a:spcPct val="90000"/>
            </a:lnSpc>
            <a:spcBef>
              <a:spcPct val="0"/>
            </a:spcBef>
            <a:spcAft>
              <a:spcPct val="35000"/>
            </a:spcAft>
          </a:pPr>
          <a:endParaRPr lang="fr-FR" sz="1400" b="1" kern="1200" dirty="0"/>
        </a:p>
        <a:p>
          <a:pPr lvl="0" algn="ctr" defTabSz="622300">
            <a:lnSpc>
              <a:spcPct val="90000"/>
            </a:lnSpc>
            <a:spcBef>
              <a:spcPct val="0"/>
            </a:spcBef>
            <a:spcAft>
              <a:spcPct val="35000"/>
            </a:spcAft>
          </a:pPr>
          <a:endParaRPr lang="fr-FR" sz="1400" b="1" kern="1200" dirty="0"/>
        </a:p>
        <a:p>
          <a:pPr lvl="0" algn="ctr" defTabSz="622300">
            <a:lnSpc>
              <a:spcPct val="90000"/>
            </a:lnSpc>
            <a:spcBef>
              <a:spcPct val="0"/>
            </a:spcBef>
            <a:spcAft>
              <a:spcPct val="35000"/>
            </a:spcAft>
          </a:pPr>
          <a:endParaRPr lang="fr-FR" sz="1400" b="1" kern="1200" dirty="0"/>
        </a:p>
        <a:p>
          <a:pPr lvl="0" algn="ctr" defTabSz="622300">
            <a:lnSpc>
              <a:spcPct val="90000"/>
            </a:lnSpc>
            <a:spcBef>
              <a:spcPct val="0"/>
            </a:spcBef>
            <a:spcAft>
              <a:spcPct val="35000"/>
            </a:spcAft>
          </a:pPr>
          <a:r>
            <a:rPr lang="fr-FR" sz="1400" b="1" kern="1200" dirty="0"/>
            <a:t>L’objectif 8</a:t>
          </a:r>
        </a:p>
      </dsp:txBody>
      <dsp:txXfrm>
        <a:off x="2780935" y="1657593"/>
        <a:ext cx="1105062" cy="2210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7AE24-72CA-45DB-A8A3-12B1D66B9209}">
      <dsp:nvSpPr>
        <dsp:cNvPr id="0" name=""/>
        <dsp:cNvSpPr/>
      </dsp:nvSpPr>
      <dsp:spPr>
        <a:xfrm>
          <a:off x="0" y="0"/>
          <a:ext cx="10090880" cy="1572480"/>
        </a:xfrm>
        <a:prstGeom prst="round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kern="1200" dirty="0"/>
            <a:t>Identification des compétences et meilleure connaissance des expertises que possèdent nos compétences et qui constituent l’offre en </a:t>
          </a:r>
          <a:r>
            <a:rPr lang="fr-FR" sz="2800" kern="1200" dirty="0" smtClean="0"/>
            <a:t>compétences </a:t>
          </a:r>
          <a:endParaRPr lang="fr-FR" sz="2800" kern="1200" dirty="0"/>
        </a:p>
      </dsp:txBody>
      <dsp:txXfrm>
        <a:off x="76762" y="76762"/>
        <a:ext cx="9937356" cy="1418956"/>
      </dsp:txXfrm>
    </dsp:sp>
    <dsp:sp modelId="{F3595E81-6A0C-4CDB-B150-CA887DA35115}">
      <dsp:nvSpPr>
        <dsp:cNvPr id="0" name=""/>
        <dsp:cNvSpPr/>
      </dsp:nvSpPr>
      <dsp:spPr>
        <a:xfrm>
          <a:off x="0" y="2187754"/>
          <a:ext cx="10090880" cy="1572480"/>
        </a:xfrm>
        <a:prstGeom prst="round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kern="1200" dirty="0"/>
            <a:t>Mise en adéquation des besoins du Maroc en compétences et cette offre de </a:t>
          </a:r>
          <a:r>
            <a:rPr lang="fr-FR" sz="2800" kern="1200" dirty="0" smtClean="0"/>
            <a:t>compétences</a:t>
          </a:r>
          <a:endParaRPr lang="fr-FR" sz="2800" kern="1200" dirty="0"/>
        </a:p>
      </dsp:txBody>
      <dsp:txXfrm>
        <a:off x="76762" y="2264516"/>
        <a:ext cx="9937356" cy="14189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751EF-073C-4C39-A14C-4C4673082E80}">
      <dsp:nvSpPr>
        <dsp:cNvPr id="0" name=""/>
        <dsp:cNvSpPr/>
      </dsp:nvSpPr>
      <dsp:spPr>
        <a:xfrm>
          <a:off x="0" y="3949"/>
          <a:ext cx="9715568" cy="89856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fr-FR" sz="1800" kern="1200" dirty="0"/>
            <a:t>L’existence de profils </a:t>
          </a:r>
          <a:r>
            <a:rPr lang="fr-FR" sz="1800" b="1" kern="1200" dirty="0"/>
            <a:t>hautement qualifiés </a:t>
          </a:r>
          <a:r>
            <a:rPr lang="fr-FR" sz="1800" kern="1200" dirty="0"/>
            <a:t>de plus en plus nombreux parmi les MRE </a:t>
          </a:r>
        </a:p>
      </dsp:txBody>
      <dsp:txXfrm>
        <a:off x="43864" y="47813"/>
        <a:ext cx="9627840" cy="810832"/>
      </dsp:txXfrm>
    </dsp:sp>
    <dsp:sp modelId="{342731E8-4695-4DD1-913D-CF431F3A25E2}">
      <dsp:nvSpPr>
        <dsp:cNvPr id="0" name=""/>
        <dsp:cNvSpPr/>
      </dsp:nvSpPr>
      <dsp:spPr>
        <a:xfrm>
          <a:off x="0" y="1040749"/>
          <a:ext cx="9715568" cy="89856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fr-FR" sz="1800" kern="1200" dirty="0"/>
            <a:t>Leur </a:t>
          </a:r>
          <a:r>
            <a:rPr lang="fr-FR" sz="1800" b="1" kern="1200" dirty="0"/>
            <a:t>forte</a:t>
          </a:r>
          <a:r>
            <a:rPr lang="fr-FR" sz="1800" kern="1200" dirty="0"/>
            <a:t> </a:t>
          </a:r>
          <a:r>
            <a:rPr lang="fr-FR" sz="1800" b="1" kern="1200" dirty="0"/>
            <a:t>volonté</a:t>
          </a:r>
          <a:r>
            <a:rPr lang="fr-FR" sz="1800" kern="1200" dirty="0"/>
            <a:t> à apporter leur contribution  au développement de leur pays d’origine </a:t>
          </a:r>
        </a:p>
      </dsp:txBody>
      <dsp:txXfrm>
        <a:off x="43864" y="1084613"/>
        <a:ext cx="9627840" cy="810832"/>
      </dsp:txXfrm>
    </dsp:sp>
    <dsp:sp modelId="{7B579EA7-26B9-4D86-A109-A65A2FE35EB0}">
      <dsp:nvSpPr>
        <dsp:cNvPr id="0" name=""/>
        <dsp:cNvSpPr/>
      </dsp:nvSpPr>
      <dsp:spPr>
        <a:xfrm>
          <a:off x="0" y="2077550"/>
          <a:ext cx="9715568" cy="89856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fr-FR" sz="1800" kern="1200" dirty="0"/>
            <a:t>Les nombreux </a:t>
          </a:r>
          <a:r>
            <a:rPr lang="fr-FR" sz="1800" b="1" kern="1200" dirty="0"/>
            <a:t>plans sectoriels  </a:t>
          </a:r>
          <a:r>
            <a:rPr lang="fr-FR" sz="1800" kern="1200" dirty="0"/>
            <a:t>engagés au Maroc </a:t>
          </a:r>
        </a:p>
      </dsp:txBody>
      <dsp:txXfrm>
        <a:off x="43864" y="2121414"/>
        <a:ext cx="9627840" cy="810832"/>
      </dsp:txXfrm>
    </dsp:sp>
    <dsp:sp modelId="{CE950FD6-2517-4136-AB35-2CBD228C322F}">
      <dsp:nvSpPr>
        <dsp:cNvPr id="0" name=""/>
        <dsp:cNvSpPr/>
      </dsp:nvSpPr>
      <dsp:spPr>
        <a:xfrm>
          <a:off x="0" y="3114350"/>
          <a:ext cx="9715568" cy="89856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fr-FR" sz="1800" b="1" kern="1200" dirty="0"/>
            <a:t>La  volonté affichée des pouvoirs publics </a:t>
          </a:r>
          <a:r>
            <a:rPr lang="fr-FR" sz="1800" kern="1200" dirty="0"/>
            <a:t>pour favoriser ce type de participation.</a:t>
          </a:r>
        </a:p>
      </dsp:txBody>
      <dsp:txXfrm>
        <a:off x="43864" y="3158214"/>
        <a:ext cx="9627840" cy="8108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F473B-2502-4802-857F-4C7CD44EE20B}">
      <dsp:nvSpPr>
        <dsp:cNvPr id="0" name=""/>
        <dsp:cNvSpPr/>
      </dsp:nvSpPr>
      <dsp:spPr>
        <a:xfrm>
          <a:off x="50375" y="533014"/>
          <a:ext cx="1286079" cy="128607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E32475-5059-4DC9-82EE-1CBE684F8021}">
      <dsp:nvSpPr>
        <dsp:cNvPr id="0" name=""/>
        <dsp:cNvSpPr/>
      </dsp:nvSpPr>
      <dsp:spPr>
        <a:xfrm>
          <a:off x="320452" y="803091"/>
          <a:ext cx="745926" cy="7459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FC9208-3486-47B5-B6DC-B5A700C52657}">
      <dsp:nvSpPr>
        <dsp:cNvPr id="0" name=""/>
        <dsp:cNvSpPr/>
      </dsp:nvSpPr>
      <dsp:spPr>
        <a:xfrm>
          <a:off x="1612044" y="533014"/>
          <a:ext cx="3031474" cy="1286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90000"/>
            </a:lnSpc>
            <a:spcBef>
              <a:spcPct val="0"/>
            </a:spcBef>
            <a:spcAft>
              <a:spcPct val="35000"/>
            </a:spcAft>
          </a:pPr>
          <a:r>
            <a:rPr lang="fr-FR" sz="1600" b="1" kern="1200" dirty="0"/>
            <a:t>Offrir</a:t>
          </a:r>
          <a:r>
            <a:rPr lang="fr-FR" sz="1600" kern="1200" dirty="0"/>
            <a:t> aux Marocains du monde un cadre pour les informer </a:t>
          </a:r>
          <a:r>
            <a:rPr lang="fr-FR" sz="1600" kern="1200" dirty="0" smtClean="0"/>
            <a:t>et </a:t>
          </a:r>
          <a:r>
            <a:rPr lang="fr-FR" sz="1600" kern="1200" dirty="0"/>
            <a:t>les </a:t>
          </a:r>
          <a:r>
            <a:rPr lang="fr-FR" sz="1600" kern="1200" dirty="0" smtClean="0"/>
            <a:t>impliquer</a:t>
          </a:r>
          <a:endParaRPr lang="en-US" sz="1600" kern="1200" dirty="0"/>
        </a:p>
      </dsp:txBody>
      <dsp:txXfrm>
        <a:off x="1612044" y="533014"/>
        <a:ext cx="3031474" cy="1286079"/>
      </dsp:txXfrm>
    </dsp:sp>
    <dsp:sp modelId="{3125B7CB-5040-45D8-A5FB-C96459FD9070}">
      <dsp:nvSpPr>
        <dsp:cNvPr id="0" name=""/>
        <dsp:cNvSpPr/>
      </dsp:nvSpPr>
      <dsp:spPr>
        <a:xfrm>
          <a:off x="5171729" y="533014"/>
          <a:ext cx="1286079" cy="128607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9A387C-310E-4652-9409-5C4092C0D14D}">
      <dsp:nvSpPr>
        <dsp:cNvPr id="0" name=""/>
        <dsp:cNvSpPr/>
      </dsp:nvSpPr>
      <dsp:spPr>
        <a:xfrm>
          <a:off x="5441806" y="803091"/>
          <a:ext cx="745926" cy="7459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A3E7C0-1651-4A5E-8602-6D52982D97DC}">
      <dsp:nvSpPr>
        <dsp:cNvPr id="0" name=""/>
        <dsp:cNvSpPr/>
      </dsp:nvSpPr>
      <dsp:spPr>
        <a:xfrm>
          <a:off x="6733398" y="533014"/>
          <a:ext cx="3031474" cy="1286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90000"/>
            </a:lnSpc>
            <a:spcBef>
              <a:spcPct val="0"/>
            </a:spcBef>
            <a:spcAft>
              <a:spcPct val="35000"/>
            </a:spcAft>
          </a:pPr>
          <a:r>
            <a:rPr lang="fr-FR" sz="1600" b="1" kern="1200" dirty="0"/>
            <a:t>Développer</a:t>
          </a:r>
          <a:r>
            <a:rPr lang="fr-FR" sz="1600" kern="1200" dirty="0"/>
            <a:t> des partenariats avec les acteurs privés et </a:t>
          </a:r>
          <a:r>
            <a:rPr lang="fr-FR" sz="1600" kern="1200" dirty="0" smtClean="0"/>
            <a:t>publics</a:t>
          </a:r>
          <a:endParaRPr lang="en-US" sz="1600" kern="1200" dirty="0"/>
        </a:p>
      </dsp:txBody>
      <dsp:txXfrm>
        <a:off x="6733398" y="533014"/>
        <a:ext cx="3031474" cy="1286079"/>
      </dsp:txXfrm>
    </dsp:sp>
    <dsp:sp modelId="{B1C20812-C28D-4926-B0BC-5CF6B1604E5E}">
      <dsp:nvSpPr>
        <dsp:cNvPr id="0" name=""/>
        <dsp:cNvSpPr/>
      </dsp:nvSpPr>
      <dsp:spPr>
        <a:xfrm>
          <a:off x="50375" y="2564265"/>
          <a:ext cx="1286079" cy="128607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6226AE-DD67-4904-9820-737C4BCB0710}">
      <dsp:nvSpPr>
        <dsp:cNvPr id="0" name=""/>
        <dsp:cNvSpPr/>
      </dsp:nvSpPr>
      <dsp:spPr>
        <a:xfrm>
          <a:off x="320452" y="2834342"/>
          <a:ext cx="745926" cy="7459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D5C186-B4A9-45C2-8A2C-F8A498024E6F}">
      <dsp:nvSpPr>
        <dsp:cNvPr id="0" name=""/>
        <dsp:cNvSpPr/>
      </dsp:nvSpPr>
      <dsp:spPr>
        <a:xfrm>
          <a:off x="1612044" y="2564265"/>
          <a:ext cx="3031474" cy="1286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90000"/>
            </a:lnSpc>
            <a:spcBef>
              <a:spcPct val="0"/>
            </a:spcBef>
            <a:spcAft>
              <a:spcPct val="35000"/>
            </a:spcAft>
          </a:pPr>
          <a:r>
            <a:rPr lang="fr-FR" sz="1600" b="1" kern="1200" dirty="0"/>
            <a:t>Inscrire</a:t>
          </a:r>
          <a:r>
            <a:rPr lang="fr-FR" sz="1600" kern="1200" dirty="0"/>
            <a:t> ces </a:t>
          </a:r>
          <a:r>
            <a:rPr lang="fr-FR" sz="1600" kern="1200" dirty="0" smtClean="0"/>
            <a:t>partenariats dans </a:t>
          </a:r>
          <a:r>
            <a:rPr lang="fr-FR" sz="1600" kern="1200" dirty="0"/>
            <a:t>le cadre de la </a:t>
          </a:r>
          <a:r>
            <a:rPr lang="fr-FR" sz="1600" kern="1200" dirty="0" smtClean="0"/>
            <a:t>coopération</a:t>
          </a:r>
          <a:endParaRPr lang="en-US" sz="1600" kern="1200" dirty="0"/>
        </a:p>
      </dsp:txBody>
      <dsp:txXfrm>
        <a:off x="1612044" y="2564265"/>
        <a:ext cx="3031474" cy="1286079"/>
      </dsp:txXfrm>
    </dsp:sp>
    <dsp:sp modelId="{0E33DA73-A9D5-469A-AF89-EF285316B0B0}">
      <dsp:nvSpPr>
        <dsp:cNvPr id="0" name=""/>
        <dsp:cNvSpPr/>
      </dsp:nvSpPr>
      <dsp:spPr>
        <a:xfrm>
          <a:off x="5171729" y="2564265"/>
          <a:ext cx="1286079" cy="128607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F3A26A-62AA-423A-BE99-4BD7EA9EFF70}">
      <dsp:nvSpPr>
        <dsp:cNvPr id="0" name=""/>
        <dsp:cNvSpPr/>
      </dsp:nvSpPr>
      <dsp:spPr>
        <a:xfrm>
          <a:off x="5441806" y="2834342"/>
          <a:ext cx="745926" cy="7459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51A617-1909-479C-B8CD-8974DAF71DD8}">
      <dsp:nvSpPr>
        <dsp:cNvPr id="0" name=""/>
        <dsp:cNvSpPr/>
      </dsp:nvSpPr>
      <dsp:spPr>
        <a:xfrm>
          <a:off x="6602589" y="2564265"/>
          <a:ext cx="3293090" cy="1286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90000"/>
            </a:lnSpc>
            <a:spcBef>
              <a:spcPct val="0"/>
            </a:spcBef>
            <a:spcAft>
              <a:spcPct val="35000"/>
            </a:spcAft>
          </a:pPr>
          <a:r>
            <a:rPr lang="fr-FR" sz="1600" b="1" kern="1200" dirty="0"/>
            <a:t>Accompagner</a:t>
          </a:r>
          <a:r>
            <a:rPr lang="fr-FR" sz="1600" kern="1200" dirty="0"/>
            <a:t> les </a:t>
          </a:r>
          <a:r>
            <a:rPr lang="fr-FR" sz="1600" kern="1200" dirty="0" smtClean="0"/>
            <a:t>compétences et les porteurs </a:t>
          </a:r>
          <a:r>
            <a:rPr lang="fr-FR" sz="1600" kern="1200" dirty="0"/>
            <a:t>de </a:t>
          </a:r>
          <a:r>
            <a:rPr lang="fr-FR" sz="1600" kern="1200" dirty="0" smtClean="0"/>
            <a:t>projets</a:t>
          </a:r>
          <a:endParaRPr lang="en-US" sz="1600" kern="1200" dirty="0"/>
        </a:p>
      </dsp:txBody>
      <dsp:txXfrm>
        <a:off x="6602589" y="2564265"/>
        <a:ext cx="3293090" cy="12860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25FF3-7340-487D-999D-6C98C559BFAB}">
      <dsp:nvSpPr>
        <dsp:cNvPr id="0" name=""/>
        <dsp:cNvSpPr/>
      </dsp:nvSpPr>
      <dsp:spPr>
        <a:xfrm>
          <a:off x="2130997" y="2823"/>
          <a:ext cx="5644003" cy="660185"/>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ts val="0"/>
            </a:spcAft>
          </a:pPr>
          <a:r>
            <a:rPr lang="fr-FR" sz="1600" b="1" kern="1200" dirty="0">
              <a:solidFill>
                <a:schemeClr val="bg1"/>
              </a:solidFill>
            </a:rPr>
            <a:t>Identification des besoins de l’IRESEN en expertise MRE et des profils qui pourraient correspondre à ces besoins</a:t>
          </a:r>
        </a:p>
      </dsp:txBody>
      <dsp:txXfrm>
        <a:off x="2150333" y="22159"/>
        <a:ext cx="5605331" cy="621513"/>
      </dsp:txXfrm>
    </dsp:sp>
    <dsp:sp modelId="{7ECB3A22-6D1C-415E-9028-97AE43D08A55}">
      <dsp:nvSpPr>
        <dsp:cNvPr id="0" name=""/>
        <dsp:cNvSpPr/>
      </dsp:nvSpPr>
      <dsp:spPr>
        <a:xfrm rot="5400000">
          <a:off x="4829214" y="679513"/>
          <a:ext cx="247569" cy="297083"/>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ts val="0"/>
            </a:spcAft>
          </a:pPr>
          <a:endParaRPr lang="fr-FR" sz="1200" b="1" kern="1200">
            <a:solidFill>
              <a:schemeClr val="bg1"/>
            </a:solidFill>
          </a:endParaRPr>
        </a:p>
      </dsp:txBody>
      <dsp:txXfrm rot="-5400000">
        <a:off x="4863875" y="704270"/>
        <a:ext cx="178249" cy="173298"/>
      </dsp:txXfrm>
    </dsp:sp>
    <dsp:sp modelId="{76321AA2-B9B4-4E0A-80B0-9F49279FA1BE}">
      <dsp:nvSpPr>
        <dsp:cNvPr id="0" name=""/>
        <dsp:cNvSpPr/>
      </dsp:nvSpPr>
      <dsp:spPr>
        <a:xfrm>
          <a:off x="2130997" y="993101"/>
          <a:ext cx="5644003" cy="660185"/>
        </a:xfrm>
        <a:prstGeom prst="roundRect">
          <a:avLst>
            <a:gd name="adj" fmla="val 1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ts val="0"/>
            </a:spcAft>
          </a:pPr>
          <a:r>
            <a:rPr lang="fr-FR" sz="1600" b="1" kern="1200" dirty="0">
              <a:solidFill>
                <a:schemeClr val="bg1"/>
              </a:solidFill>
            </a:rPr>
            <a:t>Création d’une base de données des experts MRE (Green </a:t>
          </a:r>
          <a:r>
            <a:rPr lang="fr-FR" sz="1600" b="1" kern="1200" dirty="0" err="1">
              <a:solidFill>
                <a:schemeClr val="bg1"/>
              </a:solidFill>
            </a:rPr>
            <a:t>Connect</a:t>
          </a:r>
          <a:r>
            <a:rPr lang="fr-FR" sz="1600" b="1" kern="1200" dirty="0">
              <a:solidFill>
                <a:schemeClr val="bg1"/>
              </a:solidFill>
            </a:rPr>
            <a:t>)</a:t>
          </a:r>
        </a:p>
      </dsp:txBody>
      <dsp:txXfrm>
        <a:off x="2150333" y="1012437"/>
        <a:ext cx="5605331" cy="621513"/>
      </dsp:txXfrm>
    </dsp:sp>
    <dsp:sp modelId="{53879455-09BD-4CE4-BE41-5B3DEFC73074}">
      <dsp:nvSpPr>
        <dsp:cNvPr id="0" name=""/>
        <dsp:cNvSpPr/>
      </dsp:nvSpPr>
      <dsp:spPr>
        <a:xfrm rot="5400000">
          <a:off x="4829214" y="1669791"/>
          <a:ext cx="247569" cy="297083"/>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ts val="0"/>
            </a:spcAft>
          </a:pPr>
          <a:endParaRPr lang="fr-FR" sz="1200" b="1" kern="1200">
            <a:solidFill>
              <a:schemeClr val="bg1"/>
            </a:solidFill>
          </a:endParaRPr>
        </a:p>
      </dsp:txBody>
      <dsp:txXfrm rot="-5400000">
        <a:off x="4863875" y="1694548"/>
        <a:ext cx="178249" cy="173298"/>
      </dsp:txXfrm>
    </dsp:sp>
    <dsp:sp modelId="{376EC693-C204-463C-A9B6-46749FD0E53E}">
      <dsp:nvSpPr>
        <dsp:cNvPr id="0" name=""/>
        <dsp:cNvSpPr/>
      </dsp:nvSpPr>
      <dsp:spPr>
        <a:xfrm>
          <a:off x="2130997" y="1983379"/>
          <a:ext cx="5644003" cy="660185"/>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ts val="0"/>
            </a:spcAft>
          </a:pPr>
          <a:r>
            <a:rPr lang="fr-FR" sz="1600" b="1" kern="1200" dirty="0">
              <a:solidFill>
                <a:schemeClr val="bg1"/>
              </a:solidFill>
            </a:rPr>
            <a:t>Lancement d’un appel à projets (Green Net Innovation)</a:t>
          </a:r>
        </a:p>
      </dsp:txBody>
      <dsp:txXfrm>
        <a:off x="2150333" y="2002715"/>
        <a:ext cx="5605331" cy="621513"/>
      </dsp:txXfrm>
    </dsp:sp>
    <dsp:sp modelId="{190557B8-A651-4F9A-A41F-8BF0319AE417}">
      <dsp:nvSpPr>
        <dsp:cNvPr id="0" name=""/>
        <dsp:cNvSpPr/>
      </dsp:nvSpPr>
      <dsp:spPr>
        <a:xfrm rot="5400000">
          <a:off x="4829214" y="2660069"/>
          <a:ext cx="247569" cy="297083"/>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ts val="0"/>
            </a:spcAft>
          </a:pPr>
          <a:endParaRPr lang="fr-FR" sz="1200" b="1" kern="1200">
            <a:solidFill>
              <a:schemeClr val="bg1"/>
            </a:solidFill>
          </a:endParaRPr>
        </a:p>
      </dsp:txBody>
      <dsp:txXfrm rot="-5400000">
        <a:off x="4863875" y="2684826"/>
        <a:ext cx="178249" cy="173298"/>
      </dsp:txXfrm>
    </dsp:sp>
    <dsp:sp modelId="{10C17514-643E-4419-B0FA-A9A004D9CFCD}">
      <dsp:nvSpPr>
        <dsp:cNvPr id="0" name=""/>
        <dsp:cNvSpPr/>
      </dsp:nvSpPr>
      <dsp:spPr>
        <a:xfrm>
          <a:off x="2130997" y="2973657"/>
          <a:ext cx="5644003" cy="660185"/>
        </a:xfrm>
        <a:prstGeom prst="roundRect">
          <a:avLst>
            <a:gd name="adj" fmla="val 10000"/>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ts val="0"/>
            </a:spcAft>
          </a:pPr>
          <a:r>
            <a:rPr lang="fr-FR" sz="1600" b="1" kern="1200" dirty="0">
              <a:solidFill>
                <a:schemeClr val="bg1"/>
              </a:solidFill>
            </a:rPr>
            <a:t>Organisation de conférences thématiques </a:t>
          </a:r>
        </a:p>
        <a:p>
          <a:pPr lvl="0" algn="ctr" defTabSz="711200">
            <a:lnSpc>
              <a:spcPct val="90000"/>
            </a:lnSpc>
            <a:spcBef>
              <a:spcPct val="0"/>
            </a:spcBef>
            <a:spcAft>
              <a:spcPts val="0"/>
            </a:spcAft>
          </a:pPr>
          <a:r>
            <a:rPr lang="fr-FR" sz="1600" b="1" kern="1200" dirty="0">
              <a:solidFill>
                <a:schemeClr val="bg1"/>
              </a:solidFill>
            </a:rPr>
            <a:t>(ex : Green ISC </a:t>
          </a:r>
          <a:r>
            <a:rPr lang="fr-FR" sz="1600" b="1" kern="1200" dirty="0" err="1">
              <a:solidFill>
                <a:schemeClr val="bg1"/>
              </a:solidFill>
            </a:rPr>
            <a:t>Conference</a:t>
          </a:r>
          <a:r>
            <a:rPr lang="fr-FR" sz="1600" b="1" kern="1200" dirty="0">
              <a:solidFill>
                <a:schemeClr val="bg1"/>
              </a:solidFill>
            </a:rPr>
            <a:t>)</a:t>
          </a:r>
        </a:p>
      </dsp:txBody>
      <dsp:txXfrm>
        <a:off x="2150333" y="2992993"/>
        <a:ext cx="5605331" cy="621513"/>
      </dsp:txXfrm>
    </dsp:sp>
    <dsp:sp modelId="{3784C891-E846-4405-A1C0-82958D9A5B72}">
      <dsp:nvSpPr>
        <dsp:cNvPr id="0" name=""/>
        <dsp:cNvSpPr/>
      </dsp:nvSpPr>
      <dsp:spPr>
        <a:xfrm rot="5400000">
          <a:off x="4829214" y="3650347"/>
          <a:ext cx="247569" cy="297083"/>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ts val="0"/>
            </a:spcAft>
          </a:pPr>
          <a:endParaRPr lang="fr-FR" sz="1200" b="1" kern="1200">
            <a:solidFill>
              <a:schemeClr val="bg1"/>
            </a:solidFill>
          </a:endParaRPr>
        </a:p>
      </dsp:txBody>
      <dsp:txXfrm rot="-5400000">
        <a:off x="4863875" y="3675104"/>
        <a:ext cx="178249" cy="173298"/>
      </dsp:txXfrm>
    </dsp:sp>
    <dsp:sp modelId="{08F04CA7-177B-47D4-8C0E-795B2B9572D4}">
      <dsp:nvSpPr>
        <dsp:cNvPr id="0" name=""/>
        <dsp:cNvSpPr/>
      </dsp:nvSpPr>
      <dsp:spPr>
        <a:xfrm>
          <a:off x="2122323" y="3963935"/>
          <a:ext cx="5661352" cy="660185"/>
        </a:xfrm>
        <a:prstGeom prst="roundRect">
          <a:avLst>
            <a:gd name="adj" fmla="val 10000"/>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ts val="0"/>
            </a:spcAft>
          </a:pPr>
          <a:r>
            <a:rPr lang="fr-FR" sz="1600" b="1" kern="1200" dirty="0">
              <a:solidFill>
                <a:schemeClr val="bg1"/>
              </a:solidFill>
            </a:rPr>
            <a:t>Signature d’une convention tripartite en cours</a:t>
          </a:r>
        </a:p>
      </dsp:txBody>
      <dsp:txXfrm>
        <a:off x="2141659" y="3983271"/>
        <a:ext cx="5622680" cy="6215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2DD26-2A72-4EC0-9A1B-144A22FC2D18}">
      <dsp:nvSpPr>
        <dsp:cNvPr id="0" name=""/>
        <dsp:cNvSpPr/>
      </dsp:nvSpPr>
      <dsp:spPr>
        <a:xfrm>
          <a:off x="647795" y="0"/>
          <a:ext cx="342076" cy="342076"/>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FB85F4-79E6-41AD-8835-F393363A9A53}">
      <dsp:nvSpPr>
        <dsp:cNvPr id="0" name=""/>
        <dsp:cNvSpPr/>
      </dsp:nvSpPr>
      <dsp:spPr>
        <a:xfrm>
          <a:off x="686470" y="34207"/>
          <a:ext cx="273661" cy="273661"/>
        </a:xfrm>
        <a:prstGeom prst="chord">
          <a:avLst>
            <a:gd name="adj1" fmla="val 1168272"/>
            <a:gd name="adj2" fmla="val 9631728"/>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F3D1D1-8F5C-44E4-859F-DFEA8F4D220B}">
      <dsp:nvSpPr>
        <dsp:cNvPr id="0" name=""/>
        <dsp:cNvSpPr/>
      </dsp:nvSpPr>
      <dsp:spPr>
        <a:xfrm>
          <a:off x="1008091" y="342076"/>
          <a:ext cx="1011975" cy="1439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800100">
            <a:lnSpc>
              <a:spcPct val="90000"/>
            </a:lnSpc>
            <a:spcBef>
              <a:spcPct val="0"/>
            </a:spcBef>
            <a:spcAft>
              <a:spcPct val="35000"/>
            </a:spcAft>
          </a:pPr>
          <a:r>
            <a:rPr lang="fr-FR" sz="1800" kern="1200" dirty="0">
              <a:solidFill>
                <a:schemeClr val="tx1"/>
              </a:solidFill>
            </a:rPr>
            <a:t>-15 j</a:t>
          </a:r>
        </a:p>
      </dsp:txBody>
      <dsp:txXfrm>
        <a:off x="1008091" y="342076"/>
        <a:ext cx="1011975" cy="1439571"/>
      </dsp:txXfrm>
    </dsp:sp>
    <dsp:sp modelId="{0ABD0848-741D-456E-BD4A-A23D21123600}">
      <dsp:nvSpPr>
        <dsp:cNvPr id="0" name=""/>
        <dsp:cNvSpPr/>
      </dsp:nvSpPr>
      <dsp:spPr>
        <a:xfrm>
          <a:off x="1022507" y="0"/>
          <a:ext cx="2072941" cy="342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800100">
            <a:lnSpc>
              <a:spcPct val="90000"/>
            </a:lnSpc>
            <a:spcBef>
              <a:spcPct val="0"/>
            </a:spcBef>
            <a:spcAft>
              <a:spcPct val="35000"/>
            </a:spcAft>
          </a:pPr>
          <a:r>
            <a:rPr lang="fr-FR" sz="1800" kern="1200" dirty="0">
              <a:solidFill>
                <a:schemeClr val="tx1"/>
              </a:solidFill>
            </a:rPr>
            <a:t>Courte durée</a:t>
          </a:r>
        </a:p>
      </dsp:txBody>
      <dsp:txXfrm>
        <a:off x="1022507" y="0"/>
        <a:ext cx="2072941" cy="342076"/>
      </dsp:txXfrm>
    </dsp:sp>
    <dsp:sp modelId="{E5D4DBDE-07DB-47F4-A401-D68BB175B11A}">
      <dsp:nvSpPr>
        <dsp:cNvPr id="0" name=""/>
        <dsp:cNvSpPr/>
      </dsp:nvSpPr>
      <dsp:spPr>
        <a:xfrm>
          <a:off x="3042191" y="0"/>
          <a:ext cx="342076" cy="342076"/>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445CA4-41F9-48DB-978E-7B1772937437}">
      <dsp:nvSpPr>
        <dsp:cNvPr id="0" name=""/>
        <dsp:cNvSpPr/>
      </dsp:nvSpPr>
      <dsp:spPr>
        <a:xfrm>
          <a:off x="3076384" y="34207"/>
          <a:ext cx="273661" cy="273661"/>
        </a:xfrm>
        <a:prstGeom prst="chord">
          <a:avLst>
            <a:gd name="adj1" fmla="val 20431728"/>
            <a:gd name="adj2" fmla="val 11968272"/>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20B4C6-9FA8-4A49-A237-BEBEC18801AC}">
      <dsp:nvSpPr>
        <dsp:cNvPr id="0" name=""/>
        <dsp:cNvSpPr/>
      </dsp:nvSpPr>
      <dsp:spPr>
        <a:xfrm>
          <a:off x="3455491" y="342076"/>
          <a:ext cx="1011975" cy="1439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800100">
            <a:lnSpc>
              <a:spcPct val="90000"/>
            </a:lnSpc>
            <a:spcBef>
              <a:spcPct val="0"/>
            </a:spcBef>
            <a:spcAft>
              <a:spcPct val="35000"/>
            </a:spcAft>
          </a:pPr>
          <a:r>
            <a:rPr lang="fr-FR" sz="1800" kern="1200" dirty="0">
              <a:solidFill>
                <a:schemeClr val="tx1"/>
              </a:solidFill>
            </a:rPr>
            <a:t>15-60 j</a:t>
          </a:r>
        </a:p>
      </dsp:txBody>
      <dsp:txXfrm>
        <a:off x="3455491" y="342076"/>
        <a:ext cx="1011975" cy="1439571"/>
      </dsp:txXfrm>
    </dsp:sp>
    <dsp:sp modelId="{E827DB0E-CA91-447E-B215-12C2DB6E660E}">
      <dsp:nvSpPr>
        <dsp:cNvPr id="0" name=""/>
        <dsp:cNvSpPr/>
      </dsp:nvSpPr>
      <dsp:spPr>
        <a:xfrm>
          <a:off x="3475245" y="0"/>
          <a:ext cx="2099343" cy="342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800100">
            <a:lnSpc>
              <a:spcPct val="90000"/>
            </a:lnSpc>
            <a:spcBef>
              <a:spcPct val="0"/>
            </a:spcBef>
            <a:spcAft>
              <a:spcPct val="35000"/>
            </a:spcAft>
          </a:pPr>
          <a:r>
            <a:rPr lang="fr-FR" sz="1800" kern="1200" dirty="0">
              <a:solidFill>
                <a:schemeClr val="tx1"/>
              </a:solidFill>
            </a:rPr>
            <a:t>Moyenne durée</a:t>
          </a:r>
        </a:p>
      </dsp:txBody>
      <dsp:txXfrm>
        <a:off x="3475245" y="0"/>
        <a:ext cx="2099343" cy="342076"/>
      </dsp:txXfrm>
    </dsp:sp>
    <dsp:sp modelId="{CD76573C-89C9-456F-BA59-51BA2A805107}">
      <dsp:nvSpPr>
        <dsp:cNvPr id="0" name=""/>
        <dsp:cNvSpPr/>
      </dsp:nvSpPr>
      <dsp:spPr>
        <a:xfrm>
          <a:off x="5913714" y="0"/>
          <a:ext cx="342076" cy="342076"/>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E31D50-4CBD-4E6D-9140-5DAFE5AC3832}">
      <dsp:nvSpPr>
        <dsp:cNvPr id="0" name=""/>
        <dsp:cNvSpPr/>
      </dsp:nvSpPr>
      <dsp:spPr>
        <a:xfrm>
          <a:off x="5947922" y="34207"/>
          <a:ext cx="273661" cy="273661"/>
        </a:xfrm>
        <a:prstGeom prst="chord">
          <a:avLst>
            <a:gd name="adj1" fmla="val 16200000"/>
            <a:gd name="adj2" fmla="val 16200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66AA88-0B41-4970-9070-0128A2630973}">
      <dsp:nvSpPr>
        <dsp:cNvPr id="0" name=""/>
        <dsp:cNvSpPr/>
      </dsp:nvSpPr>
      <dsp:spPr>
        <a:xfrm>
          <a:off x="6327056" y="342076"/>
          <a:ext cx="1011975" cy="1439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800100">
            <a:lnSpc>
              <a:spcPct val="90000"/>
            </a:lnSpc>
            <a:spcBef>
              <a:spcPct val="0"/>
            </a:spcBef>
            <a:spcAft>
              <a:spcPct val="35000"/>
            </a:spcAft>
          </a:pPr>
          <a:r>
            <a:rPr lang="fr-FR" sz="1800" kern="1200" dirty="0">
              <a:solidFill>
                <a:schemeClr val="tx1"/>
              </a:solidFill>
            </a:rPr>
            <a:t>60-365 j</a:t>
          </a:r>
        </a:p>
      </dsp:txBody>
      <dsp:txXfrm>
        <a:off x="6327056" y="342076"/>
        <a:ext cx="1011975" cy="1439571"/>
      </dsp:txXfrm>
    </dsp:sp>
    <dsp:sp modelId="{766B7DB6-3262-4F96-BD40-1CD6D9084CC2}">
      <dsp:nvSpPr>
        <dsp:cNvPr id="0" name=""/>
        <dsp:cNvSpPr/>
      </dsp:nvSpPr>
      <dsp:spPr>
        <a:xfrm>
          <a:off x="6314978" y="14008"/>
          <a:ext cx="1775096" cy="342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800100">
            <a:lnSpc>
              <a:spcPct val="90000"/>
            </a:lnSpc>
            <a:spcBef>
              <a:spcPct val="0"/>
            </a:spcBef>
            <a:spcAft>
              <a:spcPct val="35000"/>
            </a:spcAft>
          </a:pPr>
          <a:r>
            <a:rPr lang="fr-FR" sz="1800" kern="1200" dirty="0">
              <a:solidFill>
                <a:schemeClr val="tx1"/>
              </a:solidFill>
            </a:rPr>
            <a:t>Longue durée</a:t>
          </a:r>
        </a:p>
      </dsp:txBody>
      <dsp:txXfrm>
        <a:off x="6314978" y="14008"/>
        <a:ext cx="1775096" cy="3420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8D45FA-3275-4D01-AA05-B016FABFC528}" type="datetimeFigureOut">
              <a:rPr lang="fr-FR" smtClean="0"/>
              <a:pPr/>
              <a:t>14/03/2021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744401-E16A-4032-857B-180ECC12DF57}" type="slidenum">
              <a:rPr lang="fr-FR" smtClean="0"/>
              <a:pPr/>
              <a:t>‹N°›</a:t>
            </a:fld>
            <a:endParaRPr lang="fr-FR"/>
          </a:p>
        </p:txBody>
      </p:sp>
    </p:spTree>
    <p:extLst>
      <p:ext uri="{BB962C8B-B14F-4D97-AF65-F5344CB8AC3E}">
        <p14:creationId xmlns:p14="http://schemas.microsoft.com/office/powerpoint/2010/main" val="4078381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6744401-E16A-4032-857B-180ECC12DF57}" type="slidenum">
              <a:rPr lang="fr-FR" smtClean="0"/>
              <a:pPr/>
              <a:t>3</a:t>
            </a:fld>
            <a:endParaRPr lang="fr-FR"/>
          </a:p>
        </p:txBody>
      </p:sp>
    </p:spTree>
    <p:extLst>
      <p:ext uri="{BB962C8B-B14F-4D97-AF65-F5344CB8AC3E}">
        <p14:creationId xmlns:p14="http://schemas.microsoft.com/office/powerpoint/2010/main" val="377379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6744401-E16A-4032-857B-180ECC12DF57}" type="slidenum">
              <a:rPr lang="fr-FR" smtClean="0"/>
              <a:pPr/>
              <a:t>4</a:t>
            </a:fld>
            <a:endParaRPr lang="fr-FR"/>
          </a:p>
        </p:txBody>
      </p:sp>
    </p:spTree>
    <p:extLst>
      <p:ext uri="{BB962C8B-B14F-4D97-AF65-F5344CB8AC3E}">
        <p14:creationId xmlns:p14="http://schemas.microsoft.com/office/powerpoint/2010/main" val="3933394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5105BC3-D381-40BF-A0BD-12938DE4C64C}" type="slidenum">
              <a:rPr lang="fr-FR" smtClean="0"/>
              <a:pPr/>
              <a:t>7</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4C11CC-4E6B-42F5-AD0F-B14C346110DD}" type="slidenum">
              <a:rPr lang="fr-FR" smtClean="0"/>
              <a:pPr/>
              <a:t>8</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C976E0A-3EEC-4978-B9C5-7CCCC797B7B7}" type="slidenum">
              <a:rPr lang="fr-FR" smtClean="0"/>
              <a:pPr/>
              <a:t>9</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a:extLst>
              <a:ext uri="{FF2B5EF4-FFF2-40B4-BE49-F238E27FC236}">
                <a16:creationId xmlns:a16="http://schemas.microsoft.com/office/drawing/2014/main" xmlns="" id="{97E2BDCB-FEDD-4872-9734-BC4EB792EF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Espace réservé des commentaires 2">
            <a:extLst>
              <a:ext uri="{FF2B5EF4-FFF2-40B4-BE49-F238E27FC236}">
                <a16:creationId xmlns:a16="http://schemas.microsoft.com/office/drawing/2014/main" xmlns="" id="{E788DA86-1D08-4079-A346-D71220C943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sz="1800">
              <a:latin typeface="Helvetica 75 Bold"/>
            </a:endParaRPr>
          </a:p>
        </p:txBody>
      </p:sp>
      <p:sp>
        <p:nvSpPr>
          <p:cNvPr id="6148" name="Espace réservé du numéro de diapositive 3">
            <a:extLst>
              <a:ext uri="{FF2B5EF4-FFF2-40B4-BE49-F238E27FC236}">
                <a16:creationId xmlns:a16="http://schemas.microsoft.com/office/drawing/2014/main" xmlns="" id="{6EE43B3D-76F1-4D26-8624-0193794F28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F0F428BF-D2C9-4AC3-BDA5-81F533BAD29D}" type="slidenum">
              <a:rPr lang="fr-FR" altLang="fr-FR">
                <a:solidFill>
                  <a:srgbClr val="000000"/>
                </a:solidFill>
                <a:latin typeface="Helvetica 55 Roman"/>
                <a:cs typeface="Arial" panose="020B0604020202020204" pitchFamily="34" charset="0"/>
              </a:rPr>
              <a:pPr eaLnBrk="1" hangingPunct="1"/>
              <a:t>21</a:t>
            </a:fld>
            <a:endParaRPr lang="fr-FR" altLang="fr-FR">
              <a:solidFill>
                <a:srgbClr val="000000"/>
              </a:solidFill>
              <a:latin typeface="Helvetica 55 Roman"/>
              <a:cs typeface="Arial" panose="020B0604020202020204" pitchFamily="34" charset="0"/>
            </a:endParaRPr>
          </a:p>
        </p:txBody>
      </p:sp>
    </p:spTree>
    <p:extLst>
      <p:ext uri="{BB962C8B-B14F-4D97-AF65-F5344CB8AC3E}">
        <p14:creationId xmlns:p14="http://schemas.microsoft.com/office/powerpoint/2010/main" val="974561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fr-FR"/>
              <a:t>Modifiez le style du titre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2D2B479-F5EA-4B7D-94A7-337E17B7AFAF}" type="datetime1">
              <a:rPr lang="en-US" smtClean="0"/>
              <a:t>3/14/2021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128347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r-FR"/>
              <a:t>Cliquez sur l'icône pour ajouter une image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CEA02E6-7D96-4405-8E88-511C634D5C11}" type="datetime1">
              <a:rPr lang="en-US" smtClean="0"/>
              <a:t>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579961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3E3F48F-D28E-464C-9AF6-B8D8D869B2FF}" type="datetime1">
              <a:rPr lang="en-US" smtClean="0"/>
              <a:t>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439635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fr-FR"/>
              <a:t>Modifiez le style du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D0193E4-6718-4B11-999F-89C753E54B83}" type="datetime1">
              <a:rPr lang="en-US" smtClean="0"/>
              <a:t>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30347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2C19B9B-B5D9-4DE9-B728-B8C6E230EB6E}" type="datetime1">
              <a:rPr lang="en-US" smtClean="0"/>
              <a:t>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036554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fr-FR"/>
              <a:t>Modifiez le style du titre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28361E77-9871-4D77-8586-B025CA5336E5}" type="datetime1">
              <a:rPr lang="en-US" smtClean="0"/>
              <a:t>3/14/2021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4286472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fr-FR"/>
              <a:t>Modifiez le style du titre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FCF0A79A-D53C-4347-A505-94B93B910D8A}" type="datetime1">
              <a:rPr lang="en-US" smtClean="0"/>
              <a:t>3/14/2021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472136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2FD50C3-B0BE-41A9-9C75-E275F8111D7F}" type="datetime1">
              <a:rPr lang="en-US" smtClean="0"/>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77296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CB3976D-9A32-4538-8BAF-BE3554B9EC95}" type="datetime1">
              <a:rPr lang="en-US" smtClean="0"/>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78706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945EF9A-CD72-4562-9A65-6EFD95208359}"/>
              </a:ext>
            </a:extLst>
          </p:cNvPr>
          <p:cNvSpPr/>
          <p:nvPr userDrawn="1"/>
        </p:nvSpPr>
        <p:spPr>
          <a:xfrm>
            <a:off x="0" y="0"/>
            <a:ext cx="12192000" cy="1316038"/>
          </a:xfrm>
          <a:prstGeom prst="rect">
            <a:avLst/>
          </a:prstGeom>
          <a:solidFill>
            <a:srgbClr val="0077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2400" dirty="0"/>
          </a:p>
        </p:txBody>
      </p:sp>
      <p:pic>
        <p:nvPicPr>
          <p:cNvPr id="4" name="Image 47">
            <a:extLst>
              <a:ext uri="{FF2B5EF4-FFF2-40B4-BE49-F238E27FC236}">
                <a16:creationId xmlns:a16="http://schemas.microsoft.com/office/drawing/2014/main" xmlns="" id="{452FEF7C-27AE-4A1B-B9B6-DF56CF2F66B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0" y="6084888"/>
            <a:ext cx="871538"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57225" y="356659"/>
            <a:ext cx="10772775" cy="597747"/>
          </a:xfrm>
        </p:spPr>
        <p:txBody>
          <a:bodyPr/>
          <a:lstStyle>
            <a:lvl1pPr>
              <a:defRPr sz="3733" b="0">
                <a:solidFill>
                  <a:schemeClr val="bg1"/>
                </a:solidFill>
                <a:latin typeface="Century Gothic" pitchFamily="34" charset="0"/>
              </a:defRPr>
            </a:lvl1pPr>
          </a:lstStyle>
          <a:p>
            <a:r>
              <a:rPr lang="fr-FR" dirty="0"/>
              <a:t>Modifiez le style du titre</a:t>
            </a:r>
            <a:endParaRPr lang="en-US" dirty="0"/>
          </a:p>
        </p:txBody>
      </p:sp>
      <p:sp>
        <p:nvSpPr>
          <p:cNvPr id="5" name="Slide Number Placeholder 5">
            <a:extLst>
              <a:ext uri="{FF2B5EF4-FFF2-40B4-BE49-F238E27FC236}">
                <a16:creationId xmlns:a16="http://schemas.microsoft.com/office/drawing/2014/main" xmlns="" id="{0B371667-3CCE-4042-B4E3-AF663286C6F9}"/>
              </a:ext>
            </a:extLst>
          </p:cNvPr>
          <p:cNvSpPr>
            <a:spLocks noGrp="1"/>
          </p:cNvSpPr>
          <p:nvPr>
            <p:ph type="sldNum" sz="quarter" idx="10"/>
          </p:nvPr>
        </p:nvSpPr>
        <p:spPr>
          <a:xfrm>
            <a:off x="8764588" y="5878513"/>
            <a:ext cx="2925762" cy="1397000"/>
          </a:xfrm>
        </p:spPr>
        <p:txBody>
          <a:bodyPr wrap="square" lIns="68580" tIns="34290" rIns="68580" bIns="34290" numCol="1" anchor="t" anchorCtr="0" compatLnSpc="1">
            <a:prstTxWarp prst="textNoShape">
              <a:avLst/>
            </a:prstTxWarp>
          </a:bodyPr>
          <a:lstStyle>
            <a:lvl1pPr eaLnBrk="1" hangingPunct="1">
              <a:defRPr/>
            </a:lvl1pPr>
          </a:lstStyle>
          <a:p>
            <a:pPr>
              <a:defRPr/>
            </a:pPr>
            <a:fld id="{BE307256-DBF7-468E-AAE3-C74332D3BB5A}" type="slidenum">
              <a:rPr lang="en-US" altLang="fr-FR"/>
              <a:pPr>
                <a:defRPr/>
              </a:pPr>
              <a:t>‹N°›</a:t>
            </a:fld>
            <a:endParaRPr lang="en-US" altLang="fr-FR"/>
          </a:p>
        </p:txBody>
      </p:sp>
    </p:spTree>
    <p:extLst>
      <p:ext uri="{BB962C8B-B14F-4D97-AF65-F5344CB8AC3E}">
        <p14:creationId xmlns:p14="http://schemas.microsoft.com/office/powerpoint/2010/main" val="3186437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a:t>Cliquez et modifiez le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pPr/>
              <a:t>3/14/2021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989733851"/>
      </p:ext>
    </p:extLst>
  </p:cSld>
  <p:clrMapOvr>
    <a:masterClrMapping/>
  </p:clrMapOvr>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F69500D-DC40-40A9-89C9-FD21E033E6E0}" type="datetime1">
              <a:rPr lang="en-US" smtClean="0"/>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718916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8504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a:t>Cliquez et modifiez le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3/14/2021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312022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799263368"/>
      </p:ext>
    </p:extLst>
  </p:cSld>
  <p:clrMapOvr>
    <a:masterClrMapping/>
  </p:clrMapOvr>
  <p:extLst>
    <p:ext uri="{DCECCB84-F9BA-43D5-87BE-67443E8EF086}">
      <p15:sldGuideLst xmlns:p15="http://schemas.microsoft.com/office/powerpoint/2012/main" xmlns=""/>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a:t>Cliquez et modifiez le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3/14/2021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709213991"/>
      </p:ext>
    </p:extLst>
  </p:cSld>
  <p:clrMapOvr>
    <a:masterClrMapping/>
  </p:clrMapOvr>
  <p:extLst>
    <p:ext uri="{DCECCB84-F9BA-43D5-87BE-67443E8EF086}">
      <p15:sldGuideLst xmlns:p15="http://schemas.microsoft.com/office/powerpoint/2012/main" xmlns=""/>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3/14/2021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225305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3/14/2021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495351726"/>
      </p:ext>
    </p:extLst>
  </p:cSld>
  <p:clrMapOvr>
    <a:masterClrMapping/>
  </p:clrMapOvr>
  <p:extLst>
    <p:ext uri="{DCECCB84-F9BA-43D5-87BE-67443E8EF086}">
      <p15:sldGuideLst xmlns:p15="http://schemas.microsoft.com/office/powerpoint/2012/main" xmlns=""/>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a:t>Cliquez et modifiez le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75338041"/>
      </p:ext>
    </p:extLst>
  </p:cSld>
  <p:clrMapOvr>
    <a:masterClrMapping/>
  </p:clrMapOvr>
  <p:extLst>
    <p:ext uri="{DCECCB84-F9BA-43D5-87BE-67443E8EF086}">
      <p15:sldGuideLst xmlns:p15="http://schemas.microsoft.com/office/powerpoint/2012/main" xmlns=""/>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a:t>Cliquez et modifiez le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146983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a:t>Cliquez et modifiez le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CEA962A-032B-478B-A328-D1BECEADC109}" type="datetime1">
              <a:rPr lang="en-US" smtClean="0"/>
              <a:t>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544317864"/>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a:t>Cliquez et modifiez le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CEA962A-032B-478B-A328-D1BECEADC109}" type="datetime1">
              <a:rPr lang="en-US" smtClean="0"/>
              <a:t>3/14/2021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86298260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9187814-E839-4A1C-9684-1E19E4D526F7}" type="datetime1">
              <a:rPr lang="en-US" smtClean="0"/>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1345926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a:t>Cliquez et modifiez le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CEA962A-032B-478B-A328-D1BECEADC109}" type="datetime1">
              <a:rPr lang="en-US" smtClean="0"/>
              <a:t>3/14/2021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4107204"/>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a:t>Cliquez et modifiez le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DCEA962A-032B-478B-A328-D1BECEADC109}" type="datetime1">
              <a:rPr lang="en-US" smtClean="0"/>
              <a:t>3/14/2021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27919413"/>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a:t>Cliquez et modifiez le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CEA962A-032B-478B-A328-D1BECEADC109}" type="datetime1">
              <a:rPr lang="en-US" smtClean="0"/>
              <a:t>3/14/2021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18840488"/>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a:t>Cliquez et modifiez le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Faire glisser l'image vers l'espace réservé ou cliquer sur l'icône pour l'ajouter</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Faire glisser l'image vers l'espace réservé ou cliquer sur l'icône pour l'ajouter</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Faire glisser l'image vers l'espace réservé ou cliquer sur l'icône pour l'ajouter</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CEA962A-032B-478B-A328-D1BECEADC109}" type="datetime1">
              <a:rPr lang="en-US" smtClean="0"/>
              <a:t>3/14/2021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92290106"/>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0044064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a:t>Cliquez et modifiez le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3/14/2021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833018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_Titre et conten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945EF9A-CD72-4562-9A65-6EFD95208359}"/>
              </a:ext>
            </a:extLst>
          </p:cNvPr>
          <p:cNvSpPr/>
          <p:nvPr userDrawn="1"/>
        </p:nvSpPr>
        <p:spPr>
          <a:xfrm>
            <a:off x="0" y="0"/>
            <a:ext cx="12192000" cy="1316038"/>
          </a:xfrm>
          <a:prstGeom prst="rect">
            <a:avLst/>
          </a:prstGeom>
          <a:solidFill>
            <a:srgbClr val="0077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2400" dirty="0"/>
          </a:p>
        </p:txBody>
      </p:sp>
      <p:pic>
        <p:nvPicPr>
          <p:cNvPr id="4" name="Image 47">
            <a:extLst>
              <a:ext uri="{FF2B5EF4-FFF2-40B4-BE49-F238E27FC236}">
                <a16:creationId xmlns:a16="http://schemas.microsoft.com/office/drawing/2014/main" xmlns="" id="{452FEF7C-27AE-4A1B-B9B6-DF56CF2F66B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0" y="6084888"/>
            <a:ext cx="871538"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57225" y="356659"/>
            <a:ext cx="10772775" cy="597747"/>
          </a:xfrm>
        </p:spPr>
        <p:txBody>
          <a:bodyPr/>
          <a:lstStyle>
            <a:lvl1pPr>
              <a:defRPr sz="3733" b="0">
                <a:solidFill>
                  <a:schemeClr val="bg1"/>
                </a:solidFill>
                <a:latin typeface="Century Gothic" pitchFamily="34" charset="0"/>
              </a:defRPr>
            </a:lvl1pPr>
          </a:lstStyle>
          <a:p>
            <a:r>
              <a:rPr lang="fr-FR" dirty="0"/>
              <a:t>Modifiez le style du titre</a:t>
            </a:r>
            <a:endParaRPr lang="en-US" dirty="0"/>
          </a:p>
        </p:txBody>
      </p:sp>
      <p:sp>
        <p:nvSpPr>
          <p:cNvPr id="5" name="Slide Number Placeholder 5">
            <a:extLst>
              <a:ext uri="{FF2B5EF4-FFF2-40B4-BE49-F238E27FC236}">
                <a16:creationId xmlns:a16="http://schemas.microsoft.com/office/drawing/2014/main" xmlns="" id="{0B371667-3CCE-4042-B4E3-AF663286C6F9}"/>
              </a:ext>
            </a:extLst>
          </p:cNvPr>
          <p:cNvSpPr>
            <a:spLocks noGrp="1"/>
          </p:cNvSpPr>
          <p:nvPr>
            <p:ph type="sldNum" sz="quarter" idx="10"/>
          </p:nvPr>
        </p:nvSpPr>
        <p:spPr>
          <a:xfrm>
            <a:off x="8764588" y="5878513"/>
            <a:ext cx="2925762" cy="1397000"/>
          </a:xfrm>
        </p:spPr>
        <p:txBody>
          <a:bodyPr wrap="square" lIns="68580" tIns="34290" rIns="68580" bIns="34290" numCol="1" anchor="t" anchorCtr="0" compatLnSpc="1">
            <a:prstTxWarp prst="textNoShape">
              <a:avLst/>
            </a:prstTxWarp>
          </a:bodyPr>
          <a:lstStyle>
            <a:lvl1pPr eaLnBrk="1" hangingPunct="1">
              <a:defRPr/>
            </a:lvl1pPr>
          </a:lstStyle>
          <a:p>
            <a:pPr>
              <a:defRPr/>
            </a:pPr>
            <a:fld id="{BE307256-DBF7-468E-AAE3-C74332D3BB5A}" type="slidenum">
              <a:rPr lang="en-US" altLang="fr-FR"/>
              <a:pPr>
                <a:defRPr/>
              </a:pPr>
              <a:t>‹N°›</a:t>
            </a:fld>
            <a:endParaRPr lang="en-US" altLang="fr-FR"/>
          </a:p>
        </p:txBody>
      </p:sp>
    </p:spTree>
    <p:extLst>
      <p:ext uri="{BB962C8B-B14F-4D97-AF65-F5344CB8AC3E}">
        <p14:creationId xmlns:p14="http://schemas.microsoft.com/office/powerpoint/2010/main" val="1525830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29F1A9D-34E6-4842-A224-6D4F97A6DC39}" type="datetime1">
              <a:rPr lang="en-US" smtClean="0"/>
              <a:t>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454834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fr-FR"/>
              <a:t>Modifiez le style du titre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41410" y="3073397"/>
            <a:ext cx="4878391" cy="271780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3073397"/>
            <a:ext cx="4875210" cy="271780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7FEB4F6-A655-44FF-A879-3DEF0472F8B7}" type="datetime1">
              <a:rPr lang="en-US" smtClean="0"/>
              <a:t>3/14/2021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084747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3BA2504-C995-4512-B893-665B90F38698}" type="datetime1">
              <a:rPr lang="en-US" smtClean="0"/>
              <a:t>3/14/2021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793597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2CA6A-1286-42D3-B4F4-DF368BA8C86B}" type="datetime1">
              <a:rPr lang="en-US" smtClean="0"/>
              <a:t>3/14/2021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603644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88B5B75-28D3-4369-AEEB-4777789A1321}" type="datetime1">
              <a:rPr lang="en-US" smtClean="0"/>
              <a:t>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757094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7938F8B-B221-4599-97BC-0A475857FB11}" type="datetime1">
              <a:rPr lang="en-US" smtClean="0"/>
              <a:t>3/14/2021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40822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CEA962A-032B-478B-A328-D1BECEADC109}" type="datetime1">
              <a:rPr lang="en-US" smtClean="0"/>
              <a:t>3/14/2021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extLst>
      <p:ext uri="{BB962C8B-B14F-4D97-AF65-F5344CB8AC3E}">
        <p14:creationId xmlns:p14="http://schemas.microsoft.com/office/powerpoint/2010/main" val="30919316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CEA962A-032B-478B-A328-D1BECEADC109}" type="datetime1">
              <a:rPr lang="en-US" smtClean="0"/>
              <a:t>3/14/2021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16982224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3" r:id="rId18"/>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1.jpeg"/><Relationship Id="rId2" Type="http://schemas.openxmlformats.org/officeDocument/2006/relationships/diagramData" Target="../diagrams/data5.xml"/><Relationship Id="rId1" Type="http://schemas.openxmlformats.org/officeDocument/2006/relationships/slideLayout" Target="../slideLayouts/slideLayout2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2.png"/><Relationship Id="rId2" Type="http://schemas.openxmlformats.org/officeDocument/2006/relationships/diagramData" Target="../diagrams/data6.xml"/><Relationship Id="rId1" Type="http://schemas.openxmlformats.org/officeDocument/2006/relationships/slideLayout" Target="../slideLayouts/slideLayout2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0.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tiff"/><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0160E2E-18D6-4BB7-B25B-537185CECD64}"/>
              </a:ext>
            </a:extLst>
          </p:cNvPr>
          <p:cNvSpPr>
            <a:spLocks noGrp="1"/>
          </p:cNvSpPr>
          <p:nvPr>
            <p:ph type="ctrTitle"/>
          </p:nvPr>
        </p:nvSpPr>
        <p:spPr>
          <a:xfrm>
            <a:off x="1126284" y="2299907"/>
            <a:ext cx="9936193" cy="1190798"/>
          </a:xfrm>
        </p:spPr>
        <p:txBody>
          <a:bodyPr>
            <a:noAutofit/>
          </a:bodyPr>
          <a:lstStyle/>
          <a:p>
            <a:pPr algn="ctr"/>
            <a:r>
              <a:rPr lang="fr-FR" sz="2800" b="1" dirty="0"/>
              <a:t>Mobilisation des compétences et des entrepreneurs MRE pour le développement du royaume </a:t>
            </a:r>
            <a:endParaRPr lang="fr-FR" sz="3200" b="1" dirty="0"/>
          </a:p>
        </p:txBody>
      </p:sp>
      <p:sp>
        <p:nvSpPr>
          <p:cNvPr id="5" name="Titre 1">
            <a:extLst>
              <a:ext uri="{FF2B5EF4-FFF2-40B4-BE49-F238E27FC236}">
                <a16:creationId xmlns:a16="http://schemas.microsoft.com/office/drawing/2014/main" xmlns="" id="{6C73F9C7-5798-4D15-933D-23EE64D3A88B}"/>
              </a:ext>
            </a:extLst>
          </p:cNvPr>
          <p:cNvSpPr txBox="1">
            <a:spLocks/>
          </p:cNvSpPr>
          <p:nvPr/>
        </p:nvSpPr>
        <p:spPr>
          <a:xfrm>
            <a:off x="1680638" y="4144986"/>
            <a:ext cx="8827483" cy="119079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fr-FR" sz="2000" b="1" dirty="0"/>
              <a:t>1</a:t>
            </a:r>
            <a:r>
              <a:rPr lang="fr-FR" sz="2000" b="1" baseline="30000" dirty="0"/>
              <a:t>er</a:t>
            </a:r>
            <a:r>
              <a:rPr lang="fr-FR" sz="2000" b="1" dirty="0"/>
              <a:t> Forum des Compétences Marocaines en Afrique</a:t>
            </a:r>
          </a:p>
          <a:p>
            <a:pPr algn="ctr"/>
            <a:r>
              <a:rPr lang="fr-FR" sz="2000" dirty="0"/>
              <a:t>« Les compétences marocaines résidant en Afrique au service du développement du continent »</a:t>
            </a:r>
          </a:p>
          <a:p>
            <a:pPr algn="ctr"/>
            <a:r>
              <a:rPr lang="fr-FR" sz="1800" b="1" dirty="0"/>
              <a:t>Abidjan, 14/03/2021</a:t>
            </a:r>
          </a:p>
        </p:txBody>
      </p:sp>
      <p:pic>
        <p:nvPicPr>
          <p:cNvPr id="6" name="Image 5">
            <a:extLst>
              <a:ext uri="{FF2B5EF4-FFF2-40B4-BE49-F238E27FC236}">
                <a16:creationId xmlns:a16="http://schemas.microsoft.com/office/drawing/2014/main" xmlns="" id="{1193B81E-60FC-4E69-BC17-DD3DDBD7E8DE}"/>
              </a:ext>
            </a:extLst>
          </p:cNvPr>
          <p:cNvPicPr>
            <a:picLocks noChangeAspect="1"/>
          </p:cNvPicPr>
          <p:nvPr/>
        </p:nvPicPr>
        <p:blipFill>
          <a:blip r:embed="rId3"/>
          <a:stretch>
            <a:fillRect/>
          </a:stretch>
        </p:blipFill>
        <p:spPr>
          <a:xfrm>
            <a:off x="3314600" y="729491"/>
            <a:ext cx="5559563" cy="1524003"/>
          </a:xfrm>
          <a:prstGeom prst="rect">
            <a:avLst/>
          </a:prstGeom>
        </p:spPr>
      </p:pic>
    </p:spTree>
    <p:extLst>
      <p:ext uri="{BB962C8B-B14F-4D97-AF65-F5344CB8AC3E}">
        <p14:creationId xmlns:p14="http://schemas.microsoft.com/office/powerpoint/2010/main" val="2832166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B7DE655-3A20-4C64-AEB9-494421A3D5BC}"/>
              </a:ext>
            </a:extLst>
          </p:cNvPr>
          <p:cNvSpPr>
            <a:spLocks noGrp="1"/>
          </p:cNvSpPr>
          <p:nvPr>
            <p:ph type="ctrTitle"/>
          </p:nvPr>
        </p:nvSpPr>
        <p:spPr>
          <a:xfrm>
            <a:off x="1185048" y="2285999"/>
            <a:ext cx="9642786" cy="1251409"/>
          </a:xfrm>
        </p:spPr>
        <p:txBody>
          <a:bodyPr/>
          <a:lstStyle/>
          <a:p>
            <a:r>
              <a:rPr lang="fr-FR" dirty="0"/>
              <a:t>Partenariats en cours</a:t>
            </a:r>
          </a:p>
        </p:txBody>
      </p:sp>
    </p:spTree>
    <p:extLst>
      <p:ext uri="{BB962C8B-B14F-4D97-AF65-F5344CB8AC3E}">
        <p14:creationId xmlns:p14="http://schemas.microsoft.com/office/powerpoint/2010/main" val="349223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 coins arrondis 11">
            <a:extLst>
              <a:ext uri="{FF2B5EF4-FFF2-40B4-BE49-F238E27FC236}">
                <a16:creationId xmlns:a16="http://schemas.microsoft.com/office/drawing/2014/main" xmlns="" id="{AB30D010-22F3-4B20-BCF1-814B1524EBCF}"/>
              </a:ext>
            </a:extLst>
          </p:cNvPr>
          <p:cNvSpPr/>
          <p:nvPr/>
        </p:nvSpPr>
        <p:spPr>
          <a:xfrm>
            <a:off x="2832916" y="2034073"/>
            <a:ext cx="6484775" cy="359739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pic>
        <p:nvPicPr>
          <p:cNvPr id="13" name="Bild 6" descr="DMK_logo_090401">
            <a:extLst>
              <a:ext uri="{FF2B5EF4-FFF2-40B4-BE49-F238E27FC236}">
                <a16:creationId xmlns:a16="http://schemas.microsoft.com/office/drawing/2014/main" xmlns="" id="{1F9F9903-CE83-4BD4-A3D8-FDABF1917E0E}"/>
              </a:ext>
            </a:extLst>
          </p:cNvPr>
          <p:cNvPicPr/>
          <p:nvPr/>
        </p:nvPicPr>
        <p:blipFill>
          <a:blip r:embed="rId2"/>
          <a:srcRect/>
          <a:stretch>
            <a:fillRect/>
          </a:stretch>
        </p:blipFill>
        <p:spPr bwMode="auto">
          <a:xfrm>
            <a:off x="7245115" y="4503084"/>
            <a:ext cx="1562100" cy="904875"/>
          </a:xfrm>
          <a:prstGeom prst="rect">
            <a:avLst/>
          </a:prstGeom>
          <a:noFill/>
          <a:ln w="9525">
            <a:noFill/>
            <a:miter lim="800000"/>
            <a:headEnd/>
            <a:tailEnd/>
          </a:ln>
        </p:spPr>
      </p:pic>
      <p:pic>
        <p:nvPicPr>
          <p:cNvPr id="14" name="Image 13" descr="Logo">
            <a:extLst>
              <a:ext uri="{FF2B5EF4-FFF2-40B4-BE49-F238E27FC236}">
                <a16:creationId xmlns:a16="http://schemas.microsoft.com/office/drawing/2014/main" xmlns="" id="{2E49AA79-6060-4C42-8271-A7968C9131D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031828" y="3711612"/>
            <a:ext cx="1676400" cy="497205"/>
          </a:xfrm>
          <a:prstGeom prst="rect">
            <a:avLst/>
          </a:prstGeom>
          <a:noFill/>
          <a:ln>
            <a:noFill/>
          </a:ln>
        </p:spPr>
      </p:pic>
      <p:pic>
        <p:nvPicPr>
          <p:cNvPr id="15" name="Image 14">
            <a:extLst>
              <a:ext uri="{FF2B5EF4-FFF2-40B4-BE49-F238E27FC236}">
                <a16:creationId xmlns:a16="http://schemas.microsoft.com/office/drawing/2014/main" xmlns="" id="{82A170A4-049F-4E78-BD96-802EB2C99EF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82424" y="4459904"/>
            <a:ext cx="1019175" cy="948055"/>
          </a:xfrm>
          <a:prstGeom prst="rect">
            <a:avLst/>
          </a:prstGeom>
          <a:noFill/>
        </p:spPr>
      </p:pic>
      <p:pic>
        <p:nvPicPr>
          <p:cNvPr id="16" name="image4.png">
            <a:extLst>
              <a:ext uri="{FF2B5EF4-FFF2-40B4-BE49-F238E27FC236}">
                <a16:creationId xmlns:a16="http://schemas.microsoft.com/office/drawing/2014/main" xmlns="" id="{DA24B6D1-8D7C-4229-96CA-6572DF2CC864}"/>
              </a:ext>
            </a:extLst>
          </p:cNvPr>
          <p:cNvPicPr/>
          <p:nvPr/>
        </p:nvPicPr>
        <p:blipFill>
          <a:blip r:embed="rId5"/>
          <a:srcRect/>
          <a:stretch>
            <a:fillRect/>
          </a:stretch>
        </p:blipFill>
        <p:spPr>
          <a:xfrm>
            <a:off x="6486518" y="2164928"/>
            <a:ext cx="2552700" cy="942975"/>
          </a:xfrm>
          <a:prstGeom prst="rect">
            <a:avLst/>
          </a:prstGeom>
          <a:ln/>
        </p:spPr>
      </p:pic>
      <p:pic>
        <p:nvPicPr>
          <p:cNvPr id="17" name="Image 16">
            <a:extLst>
              <a:ext uri="{FF2B5EF4-FFF2-40B4-BE49-F238E27FC236}">
                <a16:creationId xmlns:a16="http://schemas.microsoft.com/office/drawing/2014/main" xmlns="" id="{E718CB3D-309C-415D-8094-62FC93B7CC5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007575" y="2241956"/>
            <a:ext cx="2417961" cy="788920"/>
          </a:xfrm>
          <a:prstGeom prst="rect">
            <a:avLst/>
          </a:prstGeom>
          <a:noFill/>
          <a:ln>
            <a:noFill/>
          </a:ln>
        </p:spPr>
      </p:pic>
      <p:sp>
        <p:nvSpPr>
          <p:cNvPr id="18" name="Titre 1">
            <a:extLst>
              <a:ext uri="{FF2B5EF4-FFF2-40B4-BE49-F238E27FC236}">
                <a16:creationId xmlns:a16="http://schemas.microsoft.com/office/drawing/2014/main" xmlns="" id="{ABD66578-C567-479F-85DA-E88270669012}"/>
              </a:ext>
            </a:extLst>
          </p:cNvPr>
          <p:cNvSpPr txBox="1">
            <a:spLocks/>
          </p:cNvSpPr>
          <p:nvPr/>
        </p:nvSpPr>
        <p:spPr>
          <a:xfrm>
            <a:off x="3404402" y="735900"/>
            <a:ext cx="5341801" cy="97414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r>
              <a:rPr lang="fr-FR" sz="3200" dirty="0"/>
              <a:t>Les réseaux partenaires</a:t>
            </a:r>
          </a:p>
        </p:txBody>
      </p:sp>
    </p:spTree>
    <p:extLst>
      <p:ext uri="{BB962C8B-B14F-4D97-AF65-F5344CB8AC3E}">
        <p14:creationId xmlns:p14="http://schemas.microsoft.com/office/powerpoint/2010/main" val="2156248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xmlns="" id="{BD2D007E-D476-4D18-9AC3-1000849508BC}"/>
              </a:ext>
            </a:extLst>
          </p:cNvPr>
          <p:cNvSpPr>
            <a:spLocks noGrp="1"/>
          </p:cNvSpPr>
          <p:nvPr>
            <p:ph type="title"/>
          </p:nvPr>
        </p:nvSpPr>
        <p:spPr>
          <a:xfrm>
            <a:off x="4046936" y="158443"/>
            <a:ext cx="8387858" cy="810804"/>
          </a:xfrm>
        </p:spPr>
        <p:txBody>
          <a:bodyPr anchor="b">
            <a:normAutofit/>
          </a:bodyPr>
          <a:lstStyle/>
          <a:p>
            <a:pPr algn="ctr"/>
            <a:r>
              <a:rPr lang="fr-FR" sz="3600" smtClean="0"/>
              <a:t>Formation professionnelle</a:t>
            </a:r>
            <a:endParaRPr lang="fr-FR" sz="3600" dirty="0"/>
          </a:p>
        </p:txBody>
      </p:sp>
      <p:sp>
        <p:nvSpPr>
          <p:cNvPr id="3" name="Espace réservé du contenu 2">
            <a:extLst>
              <a:ext uri="{FF2B5EF4-FFF2-40B4-BE49-F238E27FC236}">
                <a16:creationId xmlns:a16="http://schemas.microsoft.com/office/drawing/2014/main" xmlns="" id="{BF4BFE79-62F3-4A56-A7DF-DBFB8D502534}"/>
              </a:ext>
            </a:extLst>
          </p:cNvPr>
          <p:cNvSpPr>
            <a:spLocks noGrp="1"/>
          </p:cNvSpPr>
          <p:nvPr>
            <p:ph idx="1"/>
          </p:nvPr>
        </p:nvSpPr>
        <p:spPr>
          <a:xfrm>
            <a:off x="4192859" y="1047498"/>
            <a:ext cx="7772224" cy="1607779"/>
          </a:xfrm>
        </p:spPr>
        <p:style>
          <a:lnRef idx="0">
            <a:schemeClr val="accent1"/>
          </a:lnRef>
          <a:fillRef idx="3">
            <a:schemeClr val="accent1"/>
          </a:fillRef>
          <a:effectRef idx="3">
            <a:schemeClr val="accent1"/>
          </a:effectRef>
          <a:fontRef idx="minor">
            <a:schemeClr val="lt1"/>
          </a:fontRef>
        </p:style>
        <p:txBody>
          <a:bodyPr>
            <a:noAutofit/>
          </a:bodyPr>
          <a:lstStyle/>
          <a:p>
            <a:pPr marL="0" indent="0" algn="just">
              <a:lnSpc>
                <a:spcPct val="100000"/>
              </a:lnSpc>
              <a:spcBef>
                <a:spcPts val="0"/>
              </a:spcBef>
              <a:buNone/>
            </a:pPr>
            <a:r>
              <a:rPr lang="fr-FR" sz="1600" b="1" u="sng" dirty="0" smtClean="0"/>
              <a:t>Objectifs :</a:t>
            </a:r>
          </a:p>
          <a:p>
            <a:pPr algn="just">
              <a:lnSpc>
                <a:spcPct val="100000"/>
              </a:lnSpc>
              <a:spcBef>
                <a:spcPts val="0"/>
              </a:spcBef>
            </a:pPr>
            <a:r>
              <a:rPr lang="fr-FR" sz="1600" b="1" dirty="0" smtClean="0"/>
              <a:t>Optimiser </a:t>
            </a:r>
            <a:r>
              <a:rPr lang="fr-FR" sz="1600" b="1" dirty="0"/>
              <a:t>la contribution des réseaux de compétences </a:t>
            </a:r>
            <a:r>
              <a:rPr lang="fr-FR" sz="1600" b="1" dirty="0" smtClean="0"/>
              <a:t>à </a:t>
            </a:r>
            <a:r>
              <a:rPr lang="fr-FR" sz="1600" b="1" dirty="0"/>
              <a:t>travers le transfert d’expertise et de savoir-faire dans plusieurs domaines;</a:t>
            </a:r>
          </a:p>
          <a:p>
            <a:pPr algn="just">
              <a:lnSpc>
                <a:spcPct val="100000"/>
              </a:lnSpc>
              <a:spcBef>
                <a:spcPts val="0"/>
              </a:spcBef>
            </a:pPr>
            <a:r>
              <a:rPr lang="fr-FR" sz="1600" b="1" dirty="0" smtClean="0"/>
              <a:t>Doter </a:t>
            </a:r>
            <a:r>
              <a:rPr lang="fr-FR" sz="1600" b="1" dirty="0"/>
              <a:t>les étudiants de l'enseignement professionnel public des hard </a:t>
            </a:r>
            <a:r>
              <a:rPr lang="fr-FR" sz="1600" b="1" dirty="0" err="1"/>
              <a:t>skills</a:t>
            </a:r>
            <a:r>
              <a:rPr lang="fr-FR" sz="1600" b="1" dirty="0"/>
              <a:t> </a:t>
            </a:r>
            <a:r>
              <a:rPr lang="fr-FR" sz="1600" b="1" dirty="0" smtClean="0"/>
              <a:t>et des soft </a:t>
            </a:r>
            <a:r>
              <a:rPr lang="fr-FR" sz="1600" b="1" dirty="0" err="1" smtClean="0"/>
              <a:t>skills</a:t>
            </a:r>
            <a:r>
              <a:rPr lang="fr-FR" sz="1600" b="1" dirty="0" smtClean="0"/>
              <a:t> nécessaires</a:t>
            </a:r>
            <a:r>
              <a:rPr lang="fr-FR" sz="1600" b="1" dirty="0"/>
              <a:t> en adéquation avec les besoins du marché de l’emploi. </a:t>
            </a:r>
          </a:p>
        </p:txBody>
      </p:sp>
      <p:pic>
        <p:nvPicPr>
          <p:cNvPr id="5" name="Image 4">
            <a:extLst>
              <a:ext uri="{FF2B5EF4-FFF2-40B4-BE49-F238E27FC236}">
                <a16:creationId xmlns:a16="http://schemas.microsoft.com/office/drawing/2014/main" xmlns="" id="{0BAFD32A-DE18-43A8-B9C1-AD749832AF99}"/>
              </a:ext>
            </a:extLst>
          </p:cNvPr>
          <p:cNvPicPr>
            <a:picLocks noChangeAspect="1"/>
          </p:cNvPicPr>
          <p:nvPr/>
        </p:nvPicPr>
        <p:blipFill rotWithShape="1">
          <a:blip r:embed="rId2"/>
          <a:srcRect l="35639" t="15092" r="36456" b="11649"/>
          <a:stretch/>
        </p:blipFill>
        <p:spPr>
          <a:xfrm>
            <a:off x="226916" y="1101354"/>
            <a:ext cx="3705723" cy="5472577"/>
          </a:xfrm>
          <a:prstGeom prst="rect">
            <a:avLst/>
          </a:prstGeom>
        </p:spPr>
      </p:pic>
      <p:sp>
        <p:nvSpPr>
          <p:cNvPr id="7" name="Espace réservé du contenu 2">
            <a:extLst>
              <a:ext uri="{FF2B5EF4-FFF2-40B4-BE49-F238E27FC236}">
                <a16:creationId xmlns:a16="http://schemas.microsoft.com/office/drawing/2014/main" xmlns="" id="{BF4BFE79-62F3-4A56-A7DF-DBFB8D502534}"/>
              </a:ext>
            </a:extLst>
          </p:cNvPr>
          <p:cNvSpPr txBox="1">
            <a:spLocks/>
          </p:cNvSpPr>
          <p:nvPr/>
        </p:nvSpPr>
        <p:spPr>
          <a:xfrm>
            <a:off x="4192859" y="2858714"/>
            <a:ext cx="7772224" cy="1625364"/>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fr-FR" sz="1600" b="1" u="sng" dirty="0" smtClean="0"/>
              <a:t>Modules de formation :</a:t>
            </a:r>
          </a:p>
          <a:p>
            <a:pPr algn="just">
              <a:lnSpc>
                <a:spcPct val="100000"/>
              </a:lnSpc>
              <a:spcBef>
                <a:spcPts val="0"/>
              </a:spcBef>
            </a:pPr>
            <a:r>
              <a:rPr lang="fr-FR" sz="1600" b="1" dirty="0" smtClean="0"/>
              <a:t>Aéronautique et aérospatial (AEROMAC)</a:t>
            </a:r>
          </a:p>
          <a:p>
            <a:pPr algn="just">
              <a:lnSpc>
                <a:spcPct val="100000"/>
              </a:lnSpc>
              <a:spcBef>
                <a:spcPts val="0"/>
              </a:spcBef>
            </a:pPr>
            <a:r>
              <a:rPr lang="fr-FR" sz="1600" b="1" dirty="0" smtClean="0"/>
              <a:t>Santé (C3M, ACOMS &amp; AMCN) </a:t>
            </a:r>
          </a:p>
          <a:p>
            <a:pPr algn="just">
              <a:lnSpc>
                <a:spcPct val="100000"/>
              </a:lnSpc>
              <a:spcBef>
                <a:spcPts val="0"/>
              </a:spcBef>
            </a:pPr>
            <a:r>
              <a:rPr lang="fr-FR" sz="1600" b="1" dirty="0" smtClean="0"/>
              <a:t>Intelligence artificielle (ACOMS)</a:t>
            </a:r>
          </a:p>
          <a:p>
            <a:pPr algn="just">
              <a:lnSpc>
                <a:spcPct val="100000"/>
              </a:lnSpc>
              <a:spcBef>
                <a:spcPts val="0"/>
              </a:spcBef>
            </a:pPr>
            <a:r>
              <a:rPr lang="fr-FR" sz="1600" b="1" dirty="0" smtClean="0"/>
              <a:t>Automobile (DMK) </a:t>
            </a:r>
          </a:p>
          <a:p>
            <a:pPr algn="just">
              <a:lnSpc>
                <a:spcPct val="100000"/>
              </a:lnSpc>
              <a:spcBef>
                <a:spcPts val="0"/>
              </a:spcBef>
            </a:pPr>
            <a:r>
              <a:rPr lang="fr-FR" sz="1600" b="1" dirty="0" smtClean="0"/>
              <a:t>E-learning (ACOMS &amp; AMCN)</a:t>
            </a:r>
          </a:p>
          <a:p>
            <a:pPr marL="0" indent="0" algn="just">
              <a:lnSpc>
                <a:spcPct val="100000"/>
              </a:lnSpc>
              <a:spcBef>
                <a:spcPts val="0"/>
              </a:spcBef>
              <a:buFont typeface="Arial" panose="020B0604020202020204" pitchFamily="34" charset="0"/>
              <a:buNone/>
            </a:pPr>
            <a:endParaRPr lang="fr-FR" sz="1600" b="1" dirty="0"/>
          </a:p>
        </p:txBody>
      </p:sp>
      <p:sp>
        <p:nvSpPr>
          <p:cNvPr id="8" name="Espace réservé du contenu 2">
            <a:extLst>
              <a:ext uri="{FF2B5EF4-FFF2-40B4-BE49-F238E27FC236}">
                <a16:creationId xmlns:a16="http://schemas.microsoft.com/office/drawing/2014/main" xmlns="" id="{BF4BFE79-62F3-4A56-A7DF-DBFB8D502534}"/>
              </a:ext>
            </a:extLst>
          </p:cNvPr>
          <p:cNvSpPr txBox="1">
            <a:spLocks/>
          </p:cNvSpPr>
          <p:nvPr/>
        </p:nvSpPr>
        <p:spPr>
          <a:xfrm>
            <a:off x="4192859" y="4749060"/>
            <a:ext cx="7772224" cy="1897925"/>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fr-MA" sz="1600" b="1" u="sng" dirty="0" smtClean="0">
                <a:solidFill>
                  <a:schemeClr val="bg1"/>
                </a:solidFill>
              </a:rPr>
              <a:t>Réalisations :</a:t>
            </a:r>
          </a:p>
          <a:p>
            <a:pPr algn="just">
              <a:lnSpc>
                <a:spcPct val="100000"/>
              </a:lnSpc>
              <a:spcBef>
                <a:spcPts val="0"/>
              </a:spcBef>
            </a:pPr>
            <a:r>
              <a:rPr lang="fr-MA" sz="1600" b="1" dirty="0" smtClean="0">
                <a:solidFill>
                  <a:schemeClr val="bg1"/>
                </a:solidFill>
              </a:rPr>
              <a:t>Signature de la convention-cadre de partenariat entre le Ministère et l’OFPPT le 24 juin 2020. </a:t>
            </a:r>
          </a:p>
          <a:p>
            <a:pPr algn="just">
              <a:lnSpc>
                <a:spcPct val="100000"/>
              </a:lnSpc>
              <a:spcBef>
                <a:spcPts val="0"/>
              </a:spcBef>
            </a:pPr>
            <a:r>
              <a:rPr lang="fr-MA" sz="1600" b="1" dirty="0" smtClean="0">
                <a:solidFill>
                  <a:schemeClr val="bg1"/>
                </a:solidFill>
              </a:rPr>
              <a:t>Signature des conventions spécifiques avec les cinq réseaux de compétences.</a:t>
            </a:r>
          </a:p>
          <a:p>
            <a:pPr algn="just">
              <a:lnSpc>
                <a:spcPct val="100000"/>
              </a:lnSpc>
              <a:spcBef>
                <a:spcPts val="0"/>
              </a:spcBef>
            </a:pPr>
            <a:r>
              <a:rPr lang="fr-MA" sz="1600" b="1" dirty="0" smtClean="0">
                <a:solidFill>
                  <a:schemeClr val="bg1"/>
                </a:solidFill>
              </a:rPr>
              <a:t>Démarrage des actions de transfert d’expertise (Formations à distance, don de matériels</a:t>
            </a:r>
            <a:r>
              <a:rPr lang="mr-IN" sz="1600" b="1" dirty="0" smtClean="0">
                <a:solidFill>
                  <a:schemeClr val="bg1"/>
                </a:solidFill>
              </a:rPr>
              <a:t>…</a:t>
            </a:r>
            <a:r>
              <a:rPr lang="fr-FR" sz="1600" b="1" dirty="0" smtClean="0">
                <a:solidFill>
                  <a:schemeClr val="bg1"/>
                </a:solidFill>
              </a:rPr>
              <a:t>)</a:t>
            </a:r>
          </a:p>
          <a:p>
            <a:pPr marL="0" indent="0" algn="just">
              <a:lnSpc>
                <a:spcPct val="100000"/>
              </a:lnSpc>
              <a:spcBef>
                <a:spcPts val="0"/>
              </a:spcBef>
              <a:buFont typeface="Arial" panose="020B0604020202020204" pitchFamily="34" charset="0"/>
              <a:buNone/>
            </a:pPr>
            <a:endParaRPr lang="fr-FR" sz="1600" b="1" dirty="0">
              <a:solidFill>
                <a:schemeClr val="bg1"/>
              </a:solidFill>
            </a:endParaRPr>
          </a:p>
        </p:txBody>
      </p:sp>
    </p:spTree>
    <p:extLst>
      <p:ext uri="{BB962C8B-B14F-4D97-AF65-F5344CB8AC3E}">
        <p14:creationId xmlns:p14="http://schemas.microsoft.com/office/powerpoint/2010/main" val="3724816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E4B8089-1972-4C03-894D-82E35E842C37}"/>
              </a:ext>
            </a:extLst>
          </p:cNvPr>
          <p:cNvSpPr>
            <a:spLocks noGrp="1"/>
          </p:cNvSpPr>
          <p:nvPr>
            <p:ph type="title"/>
          </p:nvPr>
        </p:nvSpPr>
        <p:spPr>
          <a:xfrm>
            <a:off x="6541063" y="207646"/>
            <a:ext cx="5353258" cy="810804"/>
          </a:xfrm>
        </p:spPr>
        <p:txBody>
          <a:bodyPr anchor="b">
            <a:normAutofit/>
          </a:bodyPr>
          <a:lstStyle/>
          <a:p>
            <a:r>
              <a:rPr lang="fr-FR" sz="3600" dirty="0" smtClean="0"/>
              <a:t>environnement</a:t>
            </a:r>
            <a:endParaRPr lang="fr-FR" sz="3600" dirty="0"/>
          </a:p>
        </p:txBody>
      </p:sp>
      <p:sp>
        <p:nvSpPr>
          <p:cNvPr id="3" name="Espace réservé du contenu 2">
            <a:extLst>
              <a:ext uri="{FF2B5EF4-FFF2-40B4-BE49-F238E27FC236}">
                <a16:creationId xmlns:a16="http://schemas.microsoft.com/office/drawing/2014/main" xmlns="" id="{BF4BFE79-62F3-4A56-A7DF-DBFB8D502534}"/>
              </a:ext>
            </a:extLst>
          </p:cNvPr>
          <p:cNvSpPr>
            <a:spLocks noGrp="1"/>
          </p:cNvSpPr>
          <p:nvPr>
            <p:ph idx="1"/>
          </p:nvPr>
        </p:nvSpPr>
        <p:spPr>
          <a:xfrm>
            <a:off x="562700" y="1186678"/>
            <a:ext cx="11033091" cy="810804"/>
          </a:xfrm>
        </p:spPr>
        <p:txBody>
          <a:bodyPr anchor="t">
            <a:normAutofit fontScale="92500" lnSpcReduction="10000"/>
          </a:bodyPr>
          <a:lstStyle/>
          <a:p>
            <a:pPr marL="0" indent="0" algn="ctr">
              <a:lnSpc>
                <a:spcPct val="90000"/>
              </a:lnSpc>
              <a:buNone/>
            </a:pPr>
            <a:r>
              <a:rPr lang="fr-FR" sz="2000" dirty="0">
                <a:latin typeface="+mj-lt"/>
              </a:rPr>
              <a:t>Le Ministère a initié avec IRESEN une réflexion pour définir du cadre de coopération permettant la mobilisation des compétences marocaines dans le domaine de l’environnement et le lancement d’un programme dédié.</a:t>
            </a:r>
            <a:endParaRPr lang="fr-FR" sz="1000" dirty="0">
              <a:latin typeface="+mj-lt"/>
            </a:endParaRPr>
          </a:p>
          <a:p>
            <a:pPr marL="0" indent="0" algn="ctr">
              <a:lnSpc>
                <a:spcPct val="90000"/>
              </a:lnSpc>
              <a:buNone/>
            </a:pPr>
            <a:endParaRPr lang="fr-FR" sz="1000" dirty="0">
              <a:latin typeface="+mj-lt"/>
            </a:endParaRPr>
          </a:p>
          <a:p>
            <a:pPr marL="0" indent="0" algn="ctr">
              <a:lnSpc>
                <a:spcPct val="90000"/>
              </a:lnSpc>
              <a:buNone/>
            </a:pPr>
            <a:endParaRPr lang="fr-FR" sz="1000" dirty="0">
              <a:latin typeface="+mj-lt"/>
            </a:endParaRPr>
          </a:p>
        </p:txBody>
      </p:sp>
      <p:graphicFrame>
        <p:nvGraphicFramePr>
          <p:cNvPr id="7" name="Espace réservé du contenu 3">
            <a:extLst>
              <a:ext uri="{FF2B5EF4-FFF2-40B4-BE49-F238E27FC236}">
                <a16:creationId xmlns:a16="http://schemas.microsoft.com/office/drawing/2014/main" xmlns="" id="{245809B0-3932-4BF7-A57A-65322DEF63FB}"/>
              </a:ext>
            </a:extLst>
          </p:cNvPr>
          <p:cNvGraphicFramePr>
            <a:graphicFrameLocks/>
          </p:cNvGraphicFramePr>
          <p:nvPr>
            <p:extLst>
              <p:ext uri="{D42A27DB-BD31-4B8C-83A1-F6EECF244321}">
                <p14:modId xmlns:p14="http://schemas.microsoft.com/office/powerpoint/2010/main" val="922546690"/>
              </p:ext>
            </p:extLst>
          </p:nvPr>
        </p:nvGraphicFramePr>
        <p:xfrm>
          <a:off x="1102507" y="2076164"/>
          <a:ext cx="9905999" cy="4626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resen mise 30 millions de DH pour la R&amp;D | L'Economis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67791" y="5730998"/>
            <a:ext cx="1884240" cy="942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021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E4B8089-1972-4C03-894D-82E35E842C37}"/>
              </a:ext>
            </a:extLst>
          </p:cNvPr>
          <p:cNvSpPr>
            <a:spLocks noGrp="1"/>
          </p:cNvSpPr>
          <p:nvPr>
            <p:ph type="title"/>
          </p:nvPr>
        </p:nvSpPr>
        <p:spPr>
          <a:xfrm>
            <a:off x="1382569" y="84595"/>
            <a:ext cx="10551823" cy="1181497"/>
          </a:xfrm>
        </p:spPr>
        <p:txBody>
          <a:bodyPr>
            <a:normAutofit/>
          </a:bodyPr>
          <a:lstStyle/>
          <a:p>
            <a:r>
              <a:rPr lang="fr-FR" sz="3600" dirty="0" smtClean="0"/>
              <a:t>Recherche scientifique</a:t>
            </a:r>
            <a:endParaRPr lang="fr-FR" sz="3600" dirty="0"/>
          </a:p>
        </p:txBody>
      </p:sp>
      <p:sp>
        <p:nvSpPr>
          <p:cNvPr id="3" name="Espace réservé du contenu 2">
            <a:extLst>
              <a:ext uri="{FF2B5EF4-FFF2-40B4-BE49-F238E27FC236}">
                <a16:creationId xmlns:a16="http://schemas.microsoft.com/office/drawing/2014/main" xmlns="" id="{BF4BFE79-62F3-4A56-A7DF-DBFB8D502534}"/>
              </a:ext>
            </a:extLst>
          </p:cNvPr>
          <p:cNvSpPr>
            <a:spLocks noGrp="1"/>
          </p:cNvSpPr>
          <p:nvPr>
            <p:ph idx="1"/>
          </p:nvPr>
        </p:nvSpPr>
        <p:spPr>
          <a:xfrm>
            <a:off x="1141412" y="1902634"/>
            <a:ext cx="10381894" cy="2854723"/>
          </a:xfrm>
        </p:spPr>
        <p:txBody>
          <a:bodyPr>
            <a:normAutofit/>
          </a:bodyPr>
          <a:lstStyle/>
          <a:p>
            <a:pPr marL="0" indent="0">
              <a:buNone/>
            </a:pPr>
            <a:r>
              <a:rPr lang="fr-FR" sz="2000" dirty="0"/>
              <a:t>1. Programme de partenariat avec le CNRST portant sur le programme FINCOME :</a:t>
            </a:r>
          </a:p>
          <a:p>
            <a:r>
              <a:rPr lang="fr-FR" sz="2000" dirty="0"/>
              <a:t>Mobilisation des chercheurs, médecins et ingénieurs dans des projets de transferts d’expertise;</a:t>
            </a:r>
          </a:p>
          <a:p>
            <a:r>
              <a:rPr lang="fr-FR" sz="2000" dirty="0"/>
              <a:t>Encadrement des travaux de recherche;</a:t>
            </a:r>
          </a:p>
          <a:p>
            <a:r>
              <a:rPr lang="fr-FR" sz="2000" dirty="0"/>
              <a:t>Création de structures communes de recherche.</a:t>
            </a:r>
          </a:p>
        </p:txBody>
      </p:sp>
      <p:graphicFrame>
        <p:nvGraphicFramePr>
          <p:cNvPr id="4" name="Diagramme 3">
            <a:extLst>
              <a:ext uri="{FF2B5EF4-FFF2-40B4-BE49-F238E27FC236}">
                <a16:creationId xmlns:a16="http://schemas.microsoft.com/office/drawing/2014/main" xmlns="" id="{F81024D5-7978-4268-A554-BD175439385B}"/>
              </a:ext>
            </a:extLst>
          </p:cNvPr>
          <p:cNvGraphicFramePr/>
          <p:nvPr>
            <p:extLst>
              <p:ext uri="{D42A27DB-BD31-4B8C-83A1-F6EECF244321}">
                <p14:modId xmlns:p14="http://schemas.microsoft.com/office/powerpoint/2010/main" val="1643230020"/>
              </p:ext>
            </p:extLst>
          </p:nvPr>
        </p:nvGraphicFramePr>
        <p:xfrm>
          <a:off x="2031999" y="4918835"/>
          <a:ext cx="9319491" cy="1783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a:extLst>
              <a:ext uri="{FF2B5EF4-FFF2-40B4-BE49-F238E27FC236}">
                <a16:creationId xmlns:a16="http://schemas.microsoft.com/office/drawing/2014/main" xmlns="" id="{EC671E7A-4B78-45E0-9A32-3D31A7E04314}"/>
              </a:ext>
            </a:extLst>
          </p:cNvPr>
          <p:cNvSpPr txBox="1"/>
          <p:nvPr/>
        </p:nvSpPr>
        <p:spPr>
          <a:xfrm>
            <a:off x="1614196" y="6495040"/>
            <a:ext cx="955399" cy="45719"/>
          </a:xfrm>
          <a:prstGeom prst="rect">
            <a:avLst/>
          </a:prstGeom>
          <a:noFill/>
        </p:spPr>
        <p:txBody>
          <a:bodyPr wrap="square" rtlCol="0">
            <a:spAutoFit/>
          </a:bodyPr>
          <a:lstStyle/>
          <a:p>
            <a:endParaRPr lang="fr-FR" dirty="0"/>
          </a:p>
        </p:txBody>
      </p:sp>
      <p:sp>
        <p:nvSpPr>
          <p:cNvPr id="6" name="ZoneTexte 5">
            <a:extLst>
              <a:ext uri="{FF2B5EF4-FFF2-40B4-BE49-F238E27FC236}">
                <a16:creationId xmlns:a16="http://schemas.microsoft.com/office/drawing/2014/main" xmlns="" id="{360B5A0D-A487-47EF-872E-6EED0A39FF1E}"/>
              </a:ext>
            </a:extLst>
          </p:cNvPr>
          <p:cNvSpPr txBox="1"/>
          <p:nvPr/>
        </p:nvSpPr>
        <p:spPr>
          <a:xfrm>
            <a:off x="2937588" y="5894428"/>
            <a:ext cx="6316824"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285750" indent="-285750">
              <a:buFont typeface="Wingdings 2" panose="05020102010507070707" pitchFamily="18" charset="2"/>
              <a:buChar char="R"/>
            </a:pPr>
            <a:r>
              <a:rPr lang="fr-FR" b="1" dirty="0">
                <a:sym typeface="Wingdings 2" panose="05020102010507070707" pitchFamily="18" charset="2"/>
              </a:rPr>
              <a:t>: Convention signée</a:t>
            </a:r>
          </a:p>
          <a:p>
            <a:r>
              <a:rPr lang="fr-FR" b="1" dirty="0">
                <a:sym typeface="Wingdings 2" panose="05020102010507070707" pitchFamily="18" charset="2"/>
              </a:rPr>
              <a:t> : Lancement de l’appel à projets : 2</a:t>
            </a:r>
            <a:r>
              <a:rPr lang="fr-FR" b="1" baseline="30000" dirty="0">
                <a:sym typeface="Wingdings 2" panose="05020102010507070707" pitchFamily="18" charset="2"/>
              </a:rPr>
              <a:t>ème</a:t>
            </a:r>
            <a:r>
              <a:rPr lang="fr-FR" b="1" dirty="0">
                <a:sym typeface="Wingdings 2" panose="05020102010507070707" pitchFamily="18" charset="2"/>
              </a:rPr>
              <a:t> trimestre 2021</a:t>
            </a:r>
            <a:endParaRPr lang="fr-FR" b="1" dirty="0"/>
          </a:p>
        </p:txBody>
      </p:sp>
      <p:sp>
        <p:nvSpPr>
          <p:cNvPr id="7" name="ZoneTexte 6">
            <a:extLst>
              <a:ext uri="{FF2B5EF4-FFF2-40B4-BE49-F238E27FC236}">
                <a16:creationId xmlns:a16="http://schemas.microsoft.com/office/drawing/2014/main" xmlns="" id="{360B5A0D-A487-47EF-872E-6EED0A39FF1E}"/>
              </a:ext>
            </a:extLst>
          </p:cNvPr>
          <p:cNvSpPr txBox="1"/>
          <p:nvPr/>
        </p:nvSpPr>
        <p:spPr>
          <a:xfrm>
            <a:off x="1282390" y="4146789"/>
            <a:ext cx="10549054"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marL="285750" lvl="0" indent="-285750" defTabSz="914400"/>
            <a:r>
              <a:rPr lang="fr-FR" b="1" dirty="0">
                <a:solidFill>
                  <a:schemeClr val="tx1"/>
                </a:solidFill>
              </a:rPr>
              <a:t>Bilan : 2007-2017 : 700 missions d’experts et des dizaines de milliers d’étudiants bénéficiaires</a:t>
            </a:r>
          </a:p>
        </p:txBody>
      </p:sp>
      <p:pic>
        <p:nvPicPr>
          <p:cNvPr id="8" name="Picture 2">
            <a:extLst>
              <a:ext uri="{FF2B5EF4-FFF2-40B4-BE49-F238E27FC236}">
                <a16:creationId xmlns:a16="http://schemas.microsoft.com/office/drawing/2014/main" xmlns="" id="{0E9F4D37-780F-44E6-966B-C0C05E05DA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2233" y="5291913"/>
            <a:ext cx="1336265" cy="1248846"/>
          </a:xfrm>
          <a:prstGeom prst="rect">
            <a:avLst/>
          </a:prstGeom>
          <a:noFill/>
          <a:ln>
            <a:noFill/>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val="548377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E4B8089-1972-4C03-894D-82E35E842C37}"/>
              </a:ext>
            </a:extLst>
          </p:cNvPr>
          <p:cNvSpPr>
            <a:spLocks noGrp="1"/>
          </p:cNvSpPr>
          <p:nvPr>
            <p:ph type="title"/>
          </p:nvPr>
        </p:nvSpPr>
        <p:spPr>
          <a:xfrm>
            <a:off x="8792308" y="30685"/>
            <a:ext cx="2900927" cy="1478570"/>
          </a:xfrm>
        </p:spPr>
        <p:txBody>
          <a:bodyPr>
            <a:normAutofit/>
          </a:bodyPr>
          <a:lstStyle/>
          <a:p>
            <a:r>
              <a:rPr lang="fr-FR" sz="3600" dirty="0" smtClean="0"/>
              <a:t>Santé</a:t>
            </a:r>
            <a:endParaRPr lang="fr-FR" sz="3600" dirty="0"/>
          </a:p>
        </p:txBody>
      </p:sp>
      <p:sp>
        <p:nvSpPr>
          <p:cNvPr id="3" name="Espace réservé du contenu 2">
            <a:extLst>
              <a:ext uri="{FF2B5EF4-FFF2-40B4-BE49-F238E27FC236}">
                <a16:creationId xmlns:a16="http://schemas.microsoft.com/office/drawing/2014/main" xmlns="" id="{BF4BFE79-62F3-4A56-A7DF-DBFB8D502534}"/>
              </a:ext>
            </a:extLst>
          </p:cNvPr>
          <p:cNvSpPr>
            <a:spLocks noGrp="1"/>
          </p:cNvSpPr>
          <p:nvPr>
            <p:ph idx="1"/>
          </p:nvPr>
        </p:nvSpPr>
        <p:spPr>
          <a:xfrm>
            <a:off x="7651730" y="1907244"/>
            <a:ext cx="3825551" cy="2694057"/>
          </a:xfrm>
        </p:spPr>
        <p:style>
          <a:lnRef idx="0">
            <a:schemeClr val="accent3"/>
          </a:lnRef>
          <a:fillRef idx="3">
            <a:schemeClr val="accent3"/>
          </a:fillRef>
          <a:effectRef idx="3">
            <a:schemeClr val="accent3"/>
          </a:effectRef>
          <a:fontRef idx="minor">
            <a:schemeClr val="lt1"/>
          </a:fontRef>
        </p:style>
        <p:txBody>
          <a:bodyPr>
            <a:normAutofit/>
          </a:bodyPr>
          <a:lstStyle/>
          <a:p>
            <a:pPr marL="0" indent="0" algn="ctr">
              <a:buNone/>
            </a:pPr>
            <a:r>
              <a:rPr lang="fr-FR" sz="1800" b="1" dirty="0" err="1">
                <a:solidFill>
                  <a:schemeClr val="tx1"/>
                </a:solidFill>
              </a:rPr>
              <a:t>Health</a:t>
            </a:r>
            <a:r>
              <a:rPr lang="fr-FR" sz="1800" b="1" dirty="0">
                <a:solidFill>
                  <a:schemeClr val="tx1"/>
                </a:solidFill>
              </a:rPr>
              <a:t> </a:t>
            </a:r>
            <a:r>
              <a:rPr lang="fr-FR" sz="1800" b="1" dirty="0" err="1">
                <a:solidFill>
                  <a:schemeClr val="tx1"/>
                </a:solidFill>
              </a:rPr>
              <a:t>Academy</a:t>
            </a:r>
            <a:endParaRPr lang="fr-FR" sz="1800" b="1" dirty="0">
              <a:solidFill>
                <a:schemeClr val="tx1"/>
              </a:solidFill>
            </a:endParaRPr>
          </a:p>
          <a:p>
            <a:pPr marL="0" indent="0" algn="just">
              <a:buNone/>
            </a:pPr>
            <a:r>
              <a:rPr lang="fr-FR" sz="1800" dirty="0">
                <a:solidFill>
                  <a:schemeClr val="tx1"/>
                </a:solidFill>
              </a:rPr>
              <a:t>Programme de formation en partenariat avec C3M :</a:t>
            </a:r>
          </a:p>
          <a:p>
            <a:pPr lvl="0"/>
            <a:r>
              <a:rPr lang="fr-FR" sz="1800" dirty="0">
                <a:solidFill>
                  <a:schemeClr val="tx1"/>
                </a:solidFill>
              </a:rPr>
              <a:t>Urgence cardiologique.</a:t>
            </a:r>
          </a:p>
          <a:p>
            <a:pPr lvl="0"/>
            <a:r>
              <a:rPr lang="fr-FR" sz="1800" dirty="0">
                <a:solidFill>
                  <a:schemeClr val="tx1"/>
                </a:solidFill>
              </a:rPr>
              <a:t>Greffe et dons d’organes.</a:t>
            </a:r>
          </a:p>
          <a:p>
            <a:pPr lvl="0"/>
            <a:r>
              <a:rPr lang="fr-FR" sz="1800" dirty="0">
                <a:solidFill>
                  <a:schemeClr val="tx1"/>
                </a:solidFill>
              </a:rPr>
              <a:t>Télésanté.</a:t>
            </a:r>
          </a:p>
          <a:p>
            <a:r>
              <a:rPr lang="fr-FR" sz="1800" dirty="0">
                <a:solidFill>
                  <a:schemeClr val="tx1"/>
                </a:solidFill>
              </a:rPr>
              <a:t>Gestion pharmaceutique.</a:t>
            </a:r>
          </a:p>
        </p:txBody>
      </p:sp>
      <p:sp>
        <p:nvSpPr>
          <p:cNvPr id="4" name="ZoneTexte 3">
            <a:extLst>
              <a:ext uri="{FF2B5EF4-FFF2-40B4-BE49-F238E27FC236}">
                <a16:creationId xmlns:a16="http://schemas.microsoft.com/office/drawing/2014/main" xmlns="" id="{29E322DF-C975-4229-8475-3F3F669F7620}"/>
              </a:ext>
            </a:extLst>
          </p:cNvPr>
          <p:cNvSpPr txBox="1"/>
          <p:nvPr/>
        </p:nvSpPr>
        <p:spPr>
          <a:xfrm>
            <a:off x="1477105" y="5886671"/>
            <a:ext cx="1034478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285750" indent="-285750">
              <a:buFont typeface="Wingdings 2" panose="05020102010507070707" pitchFamily="18" charset="2"/>
              <a:buChar char="R"/>
            </a:pPr>
            <a:r>
              <a:rPr lang="fr-FR" b="1" dirty="0">
                <a:sym typeface="Wingdings 2" panose="05020102010507070707" pitchFamily="18" charset="2"/>
              </a:rPr>
              <a:t>: Réunion de concertation avec le Ministère de la Santé et le réseau C3M en visioconférence pour la mise en place d’un nouveau cadre de partenariat (12.01.2021) </a:t>
            </a:r>
          </a:p>
        </p:txBody>
      </p:sp>
      <p:pic>
        <p:nvPicPr>
          <p:cNvPr id="5" name="Picture 2" descr="Résultat de recherche d'images pour &quot;c3m maroc&quot;">
            <a:extLst>
              <a:ext uri="{FF2B5EF4-FFF2-40B4-BE49-F238E27FC236}">
                <a16:creationId xmlns:a16="http://schemas.microsoft.com/office/drawing/2014/main" xmlns="" id="{6187420A-CDB8-40D0-B727-1C532EA0ED1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1842" y="1728787"/>
            <a:ext cx="1562399" cy="220719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descr="RÃ©sultat de recherche d'images pour &quot;(GCIG) (PARSGO) cancer sehouli&quot;">
            <a:extLst>
              <a:ext uri="{FF2B5EF4-FFF2-40B4-BE49-F238E27FC236}">
                <a16:creationId xmlns:a16="http://schemas.microsoft.com/office/drawing/2014/main" xmlns="" id="{3F20DE72-57CA-43AE-811B-3F1587B04C8C}"/>
              </a:ext>
            </a:extLst>
          </p:cNvPr>
          <p:cNvPicPr/>
          <p:nvPr/>
        </p:nvPicPr>
        <p:blipFill rotWithShape="1">
          <a:blip r:embed="rId3" cstate="print">
            <a:extLst>
              <a:ext uri="{28A0092B-C50C-407E-A947-70E740481C1C}">
                <a14:useLocalDpi xmlns:a14="http://schemas.microsoft.com/office/drawing/2010/main" val="0"/>
              </a:ext>
            </a:extLst>
          </a:blip>
          <a:srcRect l="6697" r="4680"/>
          <a:stretch/>
        </p:blipFill>
        <p:spPr bwMode="auto">
          <a:xfrm>
            <a:off x="5303885" y="1728788"/>
            <a:ext cx="1467064" cy="2207199"/>
          </a:xfrm>
          <a:prstGeom prst="rect">
            <a:avLst/>
          </a:prstGeom>
          <a:noFill/>
          <a:extLst>
            <a:ext uri="{53640926-AAD7-44D8-BBD7-CCE9431645EC}">
              <a14:shadowObscured xmlns:a14="http://schemas.microsoft.com/office/drawing/2010/main"/>
            </a:ext>
          </a:extLst>
        </p:spPr>
      </p:pic>
      <p:pic>
        <p:nvPicPr>
          <p:cNvPr id="9" name="Picture 8" descr="Résultat de recherche d'images pour &quot;autisme speaks maroc&quot;">
            <a:extLst>
              <a:ext uri="{FF2B5EF4-FFF2-40B4-BE49-F238E27FC236}">
                <a16:creationId xmlns:a16="http://schemas.microsoft.com/office/drawing/2014/main" xmlns="" id="{F4B0728D-9E59-4A0D-804A-A162A7D616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232" y="4606918"/>
            <a:ext cx="1562399" cy="9857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âimage contient peut-ÃªtreÂ : 2 personnes, personnes souriantes, texte">
            <a:extLst>
              <a:ext uri="{FF2B5EF4-FFF2-40B4-BE49-F238E27FC236}">
                <a16:creationId xmlns:a16="http://schemas.microsoft.com/office/drawing/2014/main" xmlns="" id="{89994ED6-194C-4FD0-BE41-C244213AF2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2571" y="1344642"/>
            <a:ext cx="2097722" cy="2975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22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67324" y="292068"/>
            <a:ext cx="9905999" cy="1150232"/>
          </a:xfrm>
        </p:spPr>
        <p:txBody>
          <a:bodyPr>
            <a:noAutofit/>
          </a:bodyPr>
          <a:lstStyle/>
          <a:p>
            <a:r>
              <a:rPr lang="fr-FR" sz="3600" dirty="0" smtClean="0"/>
              <a:t>Economie </a:t>
            </a:r>
            <a:r>
              <a:rPr lang="fr-FR" sz="3600" dirty="0"/>
              <a:t>Sociale</a:t>
            </a:r>
          </a:p>
        </p:txBody>
      </p:sp>
      <p:sp>
        <p:nvSpPr>
          <p:cNvPr id="3" name="Espace réservé du contenu 2"/>
          <p:cNvSpPr>
            <a:spLocks noGrp="1"/>
          </p:cNvSpPr>
          <p:nvPr>
            <p:ph idx="1"/>
          </p:nvPr>
        </p:nvSpPr>
        <p:spPr>
          <a:xfrm>
            <a:off x="728053" y="2329363"/>
            <a:ext cx="10983783" cy="4171168"/>
          </a:xfrm>
        </p:spPr>
        <p:txBody>
          <a:bodyPr>
            <a:normAutofit fontScale="92500" lnSpcReduction="10000"/>
          </a:bodyPr>
          <a:lstStyle/>
          <a:p>
            <a:pPr marL="0" lvl="0" indent="0" algn="just">
              <a:lnSpc>
                <a:spcPct val="100000"/>
              </a:lnSpc>
              <a:spcBef>
                <a:spcPts val="0"/>
              </a:spcBef>
              <a:buSzTx/>
              <a:buNone/>
            </a:pPr>
            <a:r>
              <a:rPr lang="fr-FR" b="1" dirty="0"/>
              <a:t>Objet : </a:t>
            </a:r>
            <a:r>
              <a:rPr lang="fr-FR" dirty="0"/>
              <a:t>Mobilisation des Marocains du Monde au service du développement des territoires à travers :</a:t>
            </a:r>
          </a:p>
          <a:p>
            <a:pPr algn="just">
              <a:lnSpc>
                <a:spcPct val="100000"/>
              </a:lnSpc>
              <a:spcBef>
                <a:spcPts val="0"/>
              </a:spcBef>
              <a:buSzTx/>
            </a:pPr>
            <a:r>
              <a:rPr lang="fr-FR" dirty="0"/>
              <a:t>Des opérations de renforcement des capacités des coopératives ;</a:t>
            </a:r>
          </a:p>
          <a:p>
            <a:pPr algn="just">
              <a:lnSpc>
                <a:spcPct val="100000"/>
              </a:lnSpc>
              <a:spcBef>
                <a:spcPts val="0"/>
              </a:spcBef>
              <a:buSzTx/>
            </a:pPr>
            <a:r>
              <a:rPr lang="fr-FR" dirty="0"/>
              <a:t>L’ancrage des bonnes pratiques ;</a:t>
            </a:r>
          </a:p>
          <a:p>
            <a:pPr algn="just">
              <a:lnSpc>
                <a:spcPct val="100000"/>
              </a:lnSpc>
              <a:spcBef>
                <a:spcPts val="0"/>
              </a:spcBef>
              <a:buSzTx/>
            </a:pPr>
            <a:r>
              <a:rPr lang="fr-FR" dirty="0"/>
              <a:t>L’accompagnement dans la commercialisation de leurs produits ;</a:t>
            </a:r>
          </a:p>
          <a:p>
            <a:pPr algn="just">
              <a:lnSpc>
                <a:spcPct val="100000"/>
              </a:lnSpc>
              <a:spcBef>
                <a:spcPts val="0"/>
              </a:spcBef>
              <a:buSzTx/>
            </a:pPr>
            <a:r>
              <a:rPr lang="fr-FR" dirty="0"/>
              <a:t>La valorisation su savoir-faire et de l’expertise des marocains résidant à l’étranger.</a:t>
            </a:r>
          </a:p>
          <a:p>
            <a:pPr algn="just">
              <a:lnSpc>
                <a:spcPct val="100000"/>
              </a:lnSpc>
              <a:spcBef>
                <a:spcPts val="0"/>
              </a:spcBef>
              <a:buSzTx/>
            </a:pPr>
            <a:endParaRPr lang="fr-FR" dirty="0"/>
          </a:p>
          <a:p>
            <a:pPr marL="0" indent="0" algn="just">
              <a:lnSpc>
                <a:spcPct val="100000"/>
              </a:lnSpc>
              <a:spcBef>
                <a:spcPts val="0"/>
              </a:spcBef>
              <a:buSzTx/>
              <a:buNone/>
            </a:pPr>
            <a:r>
              <a:rPr lang="fr-FR" b="1" dirty="0"/>
              <a:t>Convention de partenariat signée le 12/01/2021</a:t>
            </a:r>
          </a:p>
          <a:p>
            <a:pPr marL="0" indent="0" algn="just">
              <a:lnSpc>
                <a:spcPct val="100000"/>
              </a:lnSpc>
              <a:spcBef>
                <a:spcPts val="0"/>
              </a:spcBef>
              <a:buSzTx/>
              <a:buNone/>
            </a:pPr>
            <a:endParaRPr lang="fr-FR" b="1" dirty="0"/>
          </a:p>
          <a:p>
            <a:pPr marL="0" indent="0" algn="just">
              <a:lnSpc>
                <a:spcPct val="100000"/>
              </a:lnSpc>
              <a:spcBef>
                <a:spcPts val="0"/>
              </a:spcBef>
              <a:buSzTx/>
              <a:buNone/>
            </a:pPr>
            <a:r>
              <a:rPr lang="fr-FR" b="1" dirty="0"/>
              <a:t>Engagement du MDCMRE : Identifier et mobiliser les marocains du Monde souhaitant apporter un appui aux coopératives et aux porteurs de projets de coopérative au Maroc.</a:t>
            </a:r>
          </a:p>
          <a:p>
            <a:pPr marL="0" indent="0" algn="just">
              <a:lnSpc>
                <a:spcPct val="100000"/>
              </a:lnSpc>
              <a:spcBef>
                <a:spcPts val="0"/>
              </a:spcBef>
              <a:buSzTx/>
              <a:buNone/>
            </a:pPr>
            <a:endParaRPr lang="fr-FR" b="1" dirty="0"/>
          </a:p>
          <a:p>
            <a:pPr marL="0" indent="0" algn="just">
              <a:lnSpc>
                <a:spcPct val="100000"/>
              </a:lnSpc>
              <a:spcBef>
                <a:spcPts val="0"/>
              </a:spcBef>
              <a:buSzTx/>
              <a:buNone/>
            </a:pPr>
            <a:r>
              <a:rPr lang="fr-FR" b="1" dirty="0"/>
              <a:t>Réseaux partenaires :</a:t>
            </a:r>
          </a:p>
        </p:txBody>
      </p:sp>
      <p:pic>
        <p:nvPicPr>
          <p:cNvPr id="4" name="Image 3"/>
          <p:cNvPicPr>
            <a:picLocks noChangeAspect="1"/>
          </p:cNvPicPr>
          <p:nvPr/>
        </p:nvPicPr>
        <p:blipFill>
          <a:blip r:embed="rId2">
            <a:alphaModFix/>
          </a:blip>
          <a:stretch>
            <a:fillRect/>
          </a:stretch>
        </p:blipFill>
        <p:spPr>
          <a:xfrm>
            <a:off x="8833641" y="1430900"/>
            <a:ext cx="2921362" cy="656675"/>
          </a:xfrm>
          <a:prstGeom prst="rect">
            <a:avLst/>
          </a:prstGeom>
          <a:noFill/>
        </p:spPr>
      </p:pic>
      <p:pic>
        <p:nvPicPr>
          <p:cNvPr id="5" name="Bild 6" descr="DMK_logo_090401">
            <a:extLst>
              <a:ext uri="{FF2B5EF4-FFF2-40B4-BE49-F238E27FC236}">
                <a16:creationId xmlns:a16="http://schemas.microsoft.com/office/drawing/2014/main" xmlns="" id="{49E43475-C63C-42CD-B1A8-BDDF72295364}"/>
              </a:ext>
            </a:extLst>
          </p:cNvPr>
          <p:cNvPicPr/>
          <p:nvPr/>
        </p:nvPicPr>
        <p:blipFill>
          <a:blip r:embed="rId3"/>
          <a:srcRect/>
          <a:stretch>
            <a:fillRect/>
          </a:stretch>
        </p:blipFill>
        <p:spPr bwMode="auto">
          <a:xfrm>
            <a:off x="7597035" y="5557556"/>
            <a:ext cx="1562100" cy="904875"/>
          </a:xfrm>
          <a:prstGeom prst="rect">
            <a:avLst/>
          </a:prstGeom>
          <a:noFill/>
          <a:ln w="9525">
            <a:noFill/>
            <a:miter lim="800000"/>
            <a:headEnd/>
            <a:tailEnd/>
          </a:ln>
        </p:spPr>
      </p:pic>
      <p:pic>
        <p:nvPicPr>
          <p:cNvPr id="6" name="image4.png">
            <a:extLst>
              <a:ext uri="{FF2B5EF4-FFF2-40B4-BE49-F238E27FC236}">
                <a16:creationId xmlns:a16="http://schemas.microsoft.com/office/drawing/2014/main" xmlns="" id="{BC9B2B8B-0930-46BD-B570-C15E80DE8C0D}"/>
              </a:ext>
            </a:extLst>
          </p:cNvPr>
          <p:cNvPicPr/>
          <p:nvPr/>
        </p:nvPicPr>
        <p:blipFill>
          <a:blip r:embed="rId4"/>
          <a:srcRect/>
          <a:stretch>
            <a:fillRect/>
          </a:stretch>
        </p:blipFill>
        <p:spPr>
          <a:xfrm>
            <a:off x="3667244" y="5557556"/>
            <a:ext cx="2552700" cy="942975"/>
          </a:xfrm>
          <a:prstGeom prst="rect">
            <a:avLst/>
          </a:prstGeom>
          <a:ln/>
        </p:spPr>
      </p:pic>
    </p:spTree>
    <p:extLst>
      <p:ext uri="{BB962C8B-B14F-4D97-AF65-F5344CB8AC3E}">
        <p14:creationId xmlns:p14="http://schemas.microsoft.com/office/powerpoint/2010/main" val="1857162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xmlns="" id="{9ACD3AF8-B16E-4174-8C1A-41F683C4AF8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xmlns="" id="{FF5EAD09-B81D-415F-8BCF-73C81AE05F2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0" name="Rectangle 5">
              <a:extLst>
                <a:ext uri="{FF2B5EF4-FFF2-40B4-BE49-F238E27FC236}">
                  <a16:creationId xmlns:a16="http://schemas.microsoft.com/office/drawing/2014/main" xmlns="" id="{CFB79010-8ED4-49EF-AFD2-F4D8C80B69B2}"/>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1" name="Freeform 6">
              <a:extLst>
                <a:ext uri="{FF2B5EF4-FFF2-40B4-BE49-F238E27FC236}">
                  <a16:creationId xmlns:a16="http://schemas.microsoft.com/office/drawing/2014/main" xmlns="" id="{4649B869-006E-42B5-9DDC-21049B130E0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7">
              <a:extLst>
                <a:ext uri="{FF2B5EF4-FFF2-40B4-BE49-F238E27FC236}">
                  <a16:creationId xmlns:a16="http://schemas.microsoft.com/office/drawing/2014/main" xmlns="" id="{443096BD-333F-48B6-8220-D1F9793E40A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Rectangle 8">
              <a:extLst>
                <a:ext uri="{FF2B5EF4-FFF2-40B4-BE49-F238E27FC236}">
                  <a16:creationId xmlns:a16="http://schemas.microsoft.com/office/drawing/2014/main" xmlns="" id="{1A45BB9A-7E84-4B9B-923A-270A97F8524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4" name="Freeform 9">
              <a:extLst>
                <a:ext uri="{FF2B5EF4-FFF2-40B4-BE49-F238E27FC236}">
                  <a16:creationId xmlns:a16="http://schemas.microsoft.com/office/drawing/2014/main" xmlns="" id="{D7D7C768-2F76-4DE2-A807-1B9FFF816C2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10">
              <a:extLst>
                <a:ext uri="{FF2B5EF4-FFF2-40B4-BE49-F238E27FC236}">
                  <a16:creationId xmlns:a16="http://schemas.microsoft.com/office/drawing/2014/main" xmlns="" id="{1870B32E-EE42-470E-B543-CA55AEC8CA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11">
              <a:extLst>
                <a:ext uri="{FF2B5EF4-FFF2-40B4-BE49-F238E27FC236}">
                  <a16:creationId xmlns:a16="http://schemas.microsoft.com/office/drawing/2014/main" xmlns="" id="{EEF09120-11AA-4DB5-98A8-EC4923002C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2">
              <a:extLst>
                <a:ext uri="{FF2B5EF4-FFF2-40B4-BE49-F238E27FC236}">
                  <a16:creationId xmlns:a16="http://schemas.microsoft.com/office/drawing/2014/main" xmlns="" id="{39CC463D-589C-461C-A234-0460EB06B88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3">
              <a:extLst>
                <a:ext uri="{FF2B5EF4-FFF2-40B4-BE49-F238E27FC236}">
                  <a16:creationId xmlns:a16="http://schemas.microsoft.com/office/drawing/2014/main" xmlns="" id="{B6516153-269A-421E-A021-CB3F3C5E1D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4">
              <a:extLst>
                <a:ext uri="{FF2B5EF4-FFF2-40B4-BE49-F238E27FC236}">
                  <a16:creationId xmlns:a16="http://schemas.microsoft.com/office/drawing/2014/main" xmlns="" id="{45E14300-6C4A-4F77-915F-F3B25B0237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5">
              <a:extLst>
                <a:ext uri="{FF2B5EF4-FFF2-40B4-BE49-F238E27FC236}">
                  <a16:creationId xmlns:a16="http://schemas.microsoft.com/office/drawing/2014/main" xmlns="" id="{993E312A-E6A6-4B52-ADE6-618ADC89BA6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6">
              <a:extLst>
                <a:ext uri="{FF2B5EF4-FFF2-40B4-BE49-F238E27FC236}">
                  <a16:creationId xmlns:a16="http://schemas.microsoft.com/office/drawing/2014/main" xmlns="" id="{2F0F3026-2480-472B-8C52-36812C81EF3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7">
              <a:extLst>
                <a:ext uri="{FF2B5EF4-FFF2-40B4-BE49-F238E27FC236}">
                  <a16:creationId xmlns:a16="http://schemas.microsoft.com/office/drawing/2014/main" xmlns="" id="{34E1C992-559D-4827-9F30-31A3CA7A2B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8">
              <a:extLst>
                <a:ext uri="{FF2B5EF4-FFF2-40B4-BE49-F238E27FC236}">
                  <a16:creationId xmlns:a16="http://schemas.microsoft.com/office/drawing/2014/main" xmlns="" id="{D9F2FB98-F443-498F-AAD9-69458256813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9">
              <a:extLst>
                <a:ext uri="{FF2B5EF4-FFF2-40B4-BE49-F238E27FC236}">
                  <a16:creationId xmlns:a16="http://schemas.microsoft.com/office/drawing/2014/main" xmlns="" id="{75DBF6EC-ED50-43E4-8A8B-64CE86A880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20">
              <a:extLst>
                <a:ext uri="{FF2B5EF4-FFF2-40B4-BE49-F238E27FC236}">
                  <a16:creationId xmlns:a16="http://schemas.microsoft.com/office/drawing/2014/main" xmlns="" id="{FD854F40-AC43-4F21-9C62-2CE35CFD2B1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21">
              <a:extLst>
                <a:ext uri="{FF2B5EF4-FFF2-40B4-BE49-F238E27FC236}">
                  <a16:creationId xmlns:a16="http://schemas.microsoft.com/office/drawing/2014/main" xmlns="" id="{62CCB560-494A-4F74-9DE4-068806A8933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2">
              <a:extLst>
                <a:ext uri="{FF2B5EF4-FFF2-40B4-BE49-F238E27FC236}">
                  <a16:creationId xmlns:a16="http://schemas.microsoft.com/office/drawing/2014/main" xmlns="" id="{6F9A05F2-B5D2-4D8A-9A78-14E45C13FE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3">
              <a:extLst>
                <a:ext uri="{FF2B5EF4-FFF2-40B4-BE49-F238E27FC236}">
                  <a16:creationId xmlns:a16="http://schemas.microsoft.com/office/drawing/2014/main" xmlns="" id="{A6373189-19BB-4BEC-84A3-432253E0580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4">
              <a:extLst>
                <a:ext uri="{FF2B5EF4-FFF2-40B4-BE49-F238E27FC236}">
                  <a16:creationId xmlns:a16="http://schemas.microsoft.com/office/drawing/2014/main" xmlns="" id="{71AB3122-947A-44DB-B190-A2601C6C95C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5">
              <a:extLst>
                <a:ext uri="{FF2B5EF4-FFF2-40B4-BE49-F238E27FC236}">
                  <a16:creationId xmlns:a16="http://schemas.microsoft.com/office/drawing/2014/main" xmlns="" id="{74B4109D-3AFC-4D44-87B1-0CDED3E638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6">
              <a:extLst>
                <a:ext uri="{FF2B5EF4-FFF2-40B4-BE49-F238E27FC236}">
                  <a16:creationId xmlns:a16="http://schemas.microsoft.com/office/drawing/2014/main" xmlns="" id="{44AAD39F-F7C9-4D00-95E0-0465B4E8588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7">
              <a:extLst>
                <a:ext uri="{FF2B5EF4-FFF2-40B4-BE49-F238E27FC236}">
                  <a16:creationId xmlns:a16="http://schemas.microsoft.com/office/drawing/2014/main" xmlns="" id="{C1DCAB8D-6EF6-4A84-8D0C-AA9226DEC9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8">
              <a:extLst>
                <a:ext uri="{FF2B5EF4-FFF2-40B4-BE49-F238E27FC236}">
                  <a16:creationId xmlns:a16="http://schemas.microsoft.com/office/drawing/2014/main" xmlns="" id="{C407F97F-83CF-4703-B9E0-6335530E329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9">
              <a:extLst>
                <a:ext uri="{FF2B5EF4-FFF2-40B4-BE49-F238E27FC236}">
                  <a16:creationId xmlns:a16="http://schemas.microsoft.com/office/drawing/2014/main" xmlns="" id="{0D8D2363-5D84-4CFF-89AA-3C93C859DB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30">
              <a:extLst>
                <a:ext uri="{FF2B5EF4-FFF2-40B4-BE49-F238E27FC236}">
                  <a16:creationId xmlns:a16="http://schemas.microsoft.com/office/drawing/2014/main" xmlns="" id="{0435A35C-AC99-4E12-8CB0-9C640DAA945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31">
              <a:extLst>
                <a:ext uri="{FF2B5EF4-FFF2-40B4-BE49-F238E27FC236}">
                  <a16:creationId xmlns:a16="http://schemas.microsoft.com/office/drawing/2014/main" xmlns="" id="{F20392CF-2256-4527-836B-2E6F88596E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2">
              <a:extLst>
                <a:ext uri="{FF2B5EF4-FFF2-40B4-BE49-F238E27FC236}">
                  <a16:creationId xmlns:a16="http://schemas.microsoft.com/office/drawing/2014/main" xmlns="" id="{C52C3AD3-122C-4010-9C55-B0247F8CCAB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Rectangle 33">
              <a:extLst>
                <a:ext uri="{FF2B5EF4-FFF2-40B4-BE49-F238E27FC236}">
                  <a16:creationId xmlns:a16="http://schemas.microsoft.com/office/drawing/2014/main" xmlns="" id="{EFCB53ED-09C0-4AD7-9BBC-366833D5FE03}"/>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9" name="Freeform 34">
              <a:extLst>
                <a:ext uri="{FF2B5EF4-FFF2-40B4-BE49-F238E27FC236}">
                  <a16:creationId xmlns:a16="http://schemas.microsoft.com/office/drawing/2014/main" xmlns="" id="{6F309F52-BFCF-47D9-8089-BC049540DB4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35">
              <a:extLst>
                <a:ext uri="{FF2B5EF4-FFF2-40B4-BE49-F238E27FC236}">
                  <a16:creationId xmlns:a16="http://schemas.microsoft.com/office/drawing/2014/main" xmlns="" id="{5F9AE85F-C7AA-4761-B468-2E100829BC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36">
              <a:extLst>
                <a:ext uri="{FF2B5EF4-FFF2-40B4-BE49-F238E27FC236}">
                  <a16:creationId xmlns:a16="http://schemas.microsoft.com/office/drawing/2014/main" xmlns="" id="{2C81C778-91E5-4AE9-AACB-8566E7A28B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7">
              <a:extLst>
                <a:ext uri="{FF2B5EF4-FFF2-40B4-BE49-F238E27FC236}">
                  <a16:creationId xmlns:a16="http://schemas.microsoft.com/office/drawing/2014/main" xmlns="" id="{6C56E0B4-58A0-4B2B-BD56-54121BB8DBB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8">
              <a:extLst>
                <a:ext uri="{FF2B5EF4-FFF2-40B4-BE49-F238E27FC236}">
                  <a16:creationId xmlns:a16="http://schemas.microsoft.com/office/drawing/2014/main" xmlns="" id="{88A29CFE-13A6-4509-946F-5C074F856E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9">
              <a:extLst>
                <a:ext uri="{FF2B5EF4-FFF2-40B4-BE49-F238E27FC236}">
                  <a16:creationId xmlns:a16="http://schemas.microsoft.com/office/drawing/2014/main" xmlns="" id="{00235A0A-018B-4499-AC16-AF83457BF4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40">
              <a:extLst>
                <a:ext uri="{FF2B5EF4-FFF2-40B4-BE49-F238E27FC236}">
                  <a16:creationId xmlns:a16="http://schemas.microsoft.com/office/drawing/2014/main" xmlns="" id="{861DF9B7-50DC-4EBE-8B23-97FE92DBBB9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41">
              <a:extLst>
                <a:ext uri="{FF2B5EF4-FFF2-40B4-BE49-F238E27FC236}">
                  <a16:creationId xmlns:a16="http://schemas.microsoft.com/office/drawing/2014/main" xmlns="" id="{69673907-73D7-4729-A911-9BD078EC2E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2">
              <a:extLst>
                <a:ext uri="{FF2B5EF4-FFF2-40B4-BE49-F238E27FC236}">
                  <a16:creationId xmlns:a16="http://schemas.microsoft.com/office/drawing/2014/main" xmlns="" id="{4DC844D3-8053-4EE7-A286-50157B6FD86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3">
              <a:extLst>
                <a:ext uri="{FF2B5EF4-FFF2-40B4-BE49-F238E27FC236}">
                  <a16:creationId xmlns:a16="http://schemas.microsoft.com/office/drawing/2014/main" xmlns="" id="{D67575A0-A45A-4773-874C-16370E3670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4">
              <a:extLst>
                <a:ext uri="{FF2B5EF4-FFF2-40B4-BE49-F238E27FC236}">
                  <a16:creationId xmlns:a16="http://schemas.microsoft.com/office/drawing/2014/main" xmlns="" id="{4327252B-B62B-4DE0-A924-B7F6E40AD96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Rectangle 45">
              <a:extLst>
                <a:ext uri="{FF2B5EF4-FFF2-40B4-BE49-F238E27FC236}">
                  <a16:creationId xmlns:a16="http://schemas.microsoft.com/office/drawing/2014/main" xmlns="" id="{778BC6A7-AC19-497B-A7C6-E447B2EBDABD}"/>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1" name="Freeform 46">
              <a:extLst>
                <a:ext uri="{FF2B5EF4-FFF2-40B4-BE49-F238E27FC236}">
                  <a16:creationId xmlns:a16="http://schemas.microsoft.com/office/drawing/2014/main" xmlns="" id="{4E79A87B-BF1F-437A-9FED-BE93025E50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Freeform 47">
              <a:extLst>
                <a:ext uri="{FF2B5EF4-FFF2-40B4-BE49-F238E27FC236}">
                  <a16:creationId xmlns:a16="http://schemas.microsoft.com/office/drawing/2014/main" xmlns="" id="{DFAAF3CC-B4E0-45C8-AC2D-EF0D6D823D1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3" name="Freeform 48">
              <a:extLst>
                <a:ext uri="{FF2B5EF4-FFF2-40B4-BE49-F238E27FC236}">
                  <a16:creationId xmlns:a16="http://schemas.microsoft.com/office/drawing/2014/main" xmlns="" id="{A5A12C87-1E4A-4664-B2F4-A1C8B656F9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9">
              <a:extLst>
                <a:ext uri="{FF2B5EF4-FFF2-40B4-BE49-F238E27FC236}">
                  <a16:creationId xmlns:a16="http://schemas.microsoft.com/office/drawing/2014/main" xmlns="" id="{B3AF8230-4630-4505-ADDB-16A9B6B3772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50">
              <a:extLst>
                <a:ext uri="{FF2B5EF4-FFF2-40B4-BE49-F238E27FC236}">
                  <a16:creationId xmlns:a16="http://schemas.microsoft.com/office/drawing/2014/main" xmlns="" id="{33F93F6D-724D-42F3-AF1D-3081EAB5D13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51">
              <a:extLst>
                <a:ext uri="{FF2B5EF4-FFF2-40B4-BE49-F238E27FC236}">
                  <a16:creationId xmlns:a16="http://schemas.microsoft.com/office/drawing/2014/main" xmlns="" id="{F5DD7A8F-FB67-4E79-80DB-0FAF3A0989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2">
              <a:extLst>
                <a:ext uri="{FF2B5EF4-FFF2-40B4-BE49-F238E27FC236}">
                  <a16:creationId xmlns:a16="http://schemas.microsoft.com/office/drawing/2014/main" xmlns="" id="{7B140A84-E89E-4A80-9DF8-7BCA45F908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3">
              <a:extLst>
                <a:ext uri="{FF2B5EF4-FFF2-40B4-BE49-F238E27FC236}">
                  <a16:creationId xmlns:a16="http://schemas.microsoft.com/office/drawing/2014/main" xmlns="" id="{279E1D6A-EFE2-44C6-A5BF-DFADF0DC91D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4">
              <a:extLst>
                <a:ext uri="{FF2B5EF4-FFF2-40B4-BE49-F238E27FC236}">
                  <a16:creationId xmlns:a16="http://schemas.microsoft.com/office/drawing/2014/main" xmlns="" id="{C9FA2204-561F-4ABB-988C-03053820F1D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5">
              <a:extLst>
                <a:ext uri="{FF2B5EF4-FFF2-40B4-BE49-F238E27FC236}">
                  <a16:creationId xmlns:a16="http://schemas.microsoft.com/office/drawing/2014/main" xmlns="" id="{8BD7D04E-AC0A-424F-BC40-28842DAFFA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6">
              <a:extLst>
                <a:ext uri="{FF2B5EF4-FFF2-40B4-BE49-F238E27FC236}">
                  <a16:creationId xmlns:a16="http://schemas.microsoft.com/office/drawing/2014/main" xmlns="" id="{32B616A2-FE09-47DD-B58C-12EE58B7CA5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7">
              <a:extLst>
                <a:ext uri="{FF2B5EF4-FFF2-40B4-BE49-F238E27FC236}">
                  <a16:creationId xmlns:a16="http://schemas.microsoft.com/office/drawing/2014/main" xmlns="" id="{08C5EAF5-6064-484E-BA05-80D09D84EA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8">
              <a:extLst>
                <a:ext uri="{FF2B5EF4-FFF2-40B4-BE49-F238E27FC236}">
                  <a16:creationId xmlns:a16="http://schemas.microsoft.com/office/drawing/2014/main" xmlns="" id="{F11D90DF-D275-4725-884C-77E5E01D89B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65" name="Group 64">
            <a:extLst>
              <a:ext uri="{FF2B5EF4-FFF2-40B4-BE49-F238E27FC236}">
                <a16:creationId xmlns:a16="http://schemas.microsoft.com/office/drawing/2014/main" xmlns="" id="{9BE10567-6165-46A7-867D-4690A16B46D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
            <a:ext cx="12192003" cy="6858001"/>
            <a:chOff x="0" y="-1"/>
            <a:chExt cx="12192003" cy="6858001"/>
          </a:xfrm>
        </p:grpSpPr>
        <p:sp useBgFill="1">
          <p:nvSpPr>
            <p:cNvPr id="66" name="Rectangle 65">
              <a:extLst>
                <a:ext uri="{FF2B5EF4-FFF2-40B4-BE49-F238E27FC236}">
                  <a16:creationId xmlns:a16="http://schemas.microsoft.com/office/drawing/2014/main" xmlns="" id="{0F4DB1F4-429C-4C85-85D7-C4D81996D3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67" name="Picture 2">
              <a:extLst>
                <a:ext uri="{FF2B5EF4-FFF2-40B4-BE49-F238E27FC236}">
                  <a16:creationId xmlns:a16="http://schemas.microsoft.com/office/drawing/2014/main" xmlns="" id="{159C0DA6-71D9-4C96-A774-7FADF5E0A4C4}"/>
                </a:ext>
                <a:ext uri="{C183D7F6-B498-43B3-948B-1728B52AA6E4}">
                  <adec:decorative xmlns:adec="http://schemas.microsoft.com/office/drawing/2017/decorative" xmlns="" val="1"/>
                </a:ext>
              </a:extLst>
            </p:cNvPr>
            <p:cNvPicPr>
              <a:picLocks noChangeAspect="1" noChangeArrowheads="1"/>
            </p:cNvPicPr>
            <p:nvPr>
              <p:extLst>
                <p:ext uri="{386F3935-93C4-4BCD-93E2-E3B085C9AB24}">
                  <p16:designElem xmlns:p16="http://schemas.microsoft.com/office/powerpoint/2015/main" xmlns=""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sp>
        <p:nvSpPr>
          <p:cNvPr id="69" name="Round Diagonal Corner Rectangle 7">
            <a:extLst>
              <a:ext uri="{FF2B5EF4-FFF2-40B4-BE49-F238E27FC236}">
                <a16:creationId xmlns:a16="http://schemas.microsoft.com/office/drawing/2014/main" xmlns="" id="{4B24F6DB-F114-44A7-BB56-D401884E4E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582333" y="2235200"/>
            <a:ext cx="7027334" cy="2396067"/>
          </a:xfrm>
          <a:prstGeom prst="round2DiagRect">
            <a:avLst>
              <a:gd name="adj1" fmla="val 9246"/>
              <a:gd name="adj2" fmla="val 0"/>
            </a:avLst>
          </a:prstGeom>
          <a:solidFill>
            <a:srgbClr val="000000">
              <a:alpha val="80000"/>
            </a:srgb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nvGrpSpPr>
          <p:cNvPr id="71" name="Group 70">
            <a:extLst>
              <a:ext uri="{FF2B5EF4-FFF2-40B4-BE49-F238E27FC236}">
                <a16:creationId xmlns:a16="http://schemas.microsoft.com/office/drawing/2014/main" xmlns="" id="{4DB50ECD-225E-4F81-AF7B-706DD05F3BA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5895" y="2900097"/>
            <a:ext cx="10982062" cy="1211524"/>
            <a:chOff x="605895" y="2900097"/>
            <a:chExt cx="10982062" cy="1211524"/>
          </a:xfrm>
          <a:effectLst/>
        </p:grpSpPr>
        <p:sp>
          <p:nvSpPr>
            <p:cNvPr id="72" name="Freeform 32">
              <a:extLst>
                <a:ext uri="{FF2B5EF4-FFF2-40B4-BE49-F238E27FC236}">
                  <a16:creationId xmlns:a16="http://schemas.microsoft.com/office/drawing/2014/main" xmlns="" id="{CBC3B006-1357-4969-BC3D-CDD91E492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3" name="Freeform 33">
              <a:extLst>
                <a:ext uri="{FF2B5EF4-FFF2-40B4-BE49-F238E27FC236}">
                  <a16:creationId xmlns:a16="http://schemas.microsoft.com/office/drawing/2014/main" xmlns="" id="{0D6E4F1D-B331-41B5-90EF-2236C1EE155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4" name="Freeform 34">
              <a:extLst>
                <a:ext uri="{FF2B5EF4-FFF2-40B4-BE49-F238E27FC236}">
                  <a16:creationId xmlns:a16="http://schemas.microsoft.com/office/drawing/2014/main" xmlns="" id="{54A60014-21DF-44E5-9137-43357188501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5" name="Freeform 37">
              <a:extLst>
                <a:ext uri="{FF2B5EF4-FFF2-40B4-BE49-F238E27FC236}">
                  <a16:creationId xmlns:a16="http://schemas.microsoft.com/office/drawing/2014/main" xmlns="" id="{40B768C0-B003-45F4-9A06-EA3509A90B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6" name="Freeform 35">
              <a:extLst>
                <a:ext uri="{FF2B5EF4-FFF2-40B4-BE49-F238E27FC236}">
                  <a16:creationId xmlns:a16="http://schemas.microsoft.com/office/drawing/2014/main" xmlns="" id="{5E479182-2054-4AD9-823D-81CFAD7F2C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7" name="Freeform 36">
              <a:extLst>
                <a:ext uri="{FF2B5EF4-FFF2-40B4-BE49-F238E27FC236}">
                  <a16:creationId xmlns:a16="http://schemas.microsoft.com/office/drawing/2014/main" xmlns="" id="{A7D912CF-756A-41F1-8BF1-5BA7D1BD052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8" name="Freeform 38">
              <a:extLst>
                <a:ext uri="{FF2B5EF4-FFF2-40B4-BE49-F238E27FC236}">
                  <a16:creationId xmlns:a16="http://schemas.microsoft.com/office/drawing/2014/main" xmlns="" id="{734B6F35-2160-44B1-AB00-F628C84B14F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9" name="Freeform 39">
              <a:extLst>
                <a:ext uri="{FF2B5EF4-FFF2-40B4-BE49-F238E27FC236}">
                  <a16:creationId xmlns:a16="http://schemas.microsoft.com/office/drawing/2014/main" xmlns="" id="{D8657E76-4F63-44FE-86C5-54CA174FCB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0" name="Freeform 40">
              <a:extLst>
                <a:ext uri="{FF2B5EF4-FFF2-40B4-BE49-F238E27FC236}">
                  <a16:creationId xmlns:a16="http://schemas.microsoft.com/office/drawing/2014/main" xmlns="" id="{482CEB8C-90E5-4152-8B52-A2881B98A3B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1" name="Rectangle 41">
              <a:extLst>
                <a:ext uri="{FF2B5EF4-FFF2-40B4-BE49-F238E27FC236}">
                  <a16:creationId xmlns:a16="http://schemas.microsoft.com/office/drawing/2014/main" xmlns="" id="{85010FC2-BC4C-4692-876D-7FE363BFC635}"/>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sp>
          <p:nvSpPr>
            <p:cNvPr id="82" name="Freeform 32">
              <a:extLst>
                <a:ext uri="{FF2B5EF4-FFF2-40B4-BE49-F238E27FC236}">
                  <a16:creationId xmlns:a16="http://schemas.microsoft.com/office/drawing/2014/main" xmlns="" id="{714C1223-2B78-4715-9ACB-079A60D16D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3" name="Freeform 33">
              <a:extLst>
                <a:ext uri="{FF2B5EF4-FFF2-40B4-BE49-F238E27FC236}">
                  <a16:creationId xmlns:a16="http://schemas.microsoft.com/office/drawing/2014/main" xmlns="" id="{1D9109D3-C92A-410B-9B43-5F02B2D84EE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4" name="Freeform 34">
              <a:extLst>
                <a:ext uri="{FF2B5EF4-FFF2-40B4-BE49-F238E27FC236}">
                  <a16:creationId xmlns:a16="http://schemas.microsoft.com/office/drawing/2014/main" xmlns="" id="{EF5B327A-A1AE-42F3-815E-84F4AA2948C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5" name="Freeform 37">
              <a:extLst>
                <a:ext uri="{FF2B5EF4-FFF2-40B4-BE49-F238E27FC236}">
                  <a16:creationId xmlns:a16="http://schemas.microsoft.com/office/drawing/2014/main" xmlns="" id="{77738BDE-751F-4D4C-B4C4-C9DF3EA291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6" name="Freeform 35">
              <a:extLst>
                <a:ext uri="{FF2B5EF4-FFF2-40B4-BE49-F238E27FC236}">
                  <a16:creationId xmlns:a16="http://schemas.microsoft.com/office/drawing/2014/main" xmlns="" id="{9C8C4AD6-72BF-490C-963C-97C7FD7E7E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7" name="Freeform 36">
              <a:extLst>
                <a:ext uri="{FF2B5EF4-FFF2-40B4-BE49-F238E27FC236}">
                  <a16:creationId xmlns:a16="http://schemas.microsoft.com/office/drawing/2014/main" xmlns="" id="{94990E31-5AA8-4502-A963-CE1B539DAC4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8" name="Freeform 38">
              <a:extLst>
                <a:ext uri="{FF2B5EF4-FFF2-40B4-BE49-F238E27FC236}">
                  <a16:creationId xmlns:a16="http://schemas.microsoft.com/office/drawing/2014/main" xmlns="" id="{9E703E9D-ED76-449C-A8C0-7A1E24B8B27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9" name="Freeform 39">
              <a:extLst>
                <a:ext uri="{FF2B5EF4-FFF2-40B4-BE49-F238E27FC236}">
                  <a16:creationId xmlns:a16="http://schemas.microsoft.com/office/drawing/2014/main" xmlns="" id="{C70A75E8-C815-4CCF-ABEE-83F19BFE05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0" name="Freeform 40">
              <a:extLst>
                <a:ext uri="{FF2B5EF4-FFF2-40B4-BE49-F238E27FC236}">
                  <a16:creationId xmlns:a16="http://schemas.microsoft.com/office/drawing/2014/main" xmlns="" id="{E15638E1-6A92-4D31-A034-853A65A754E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1" name="Rectangle 41">
              <a:extLst>
                <a:ext uri="{FF2B5EF4-FFF2-40B4-BE49-F238E27FC236}">
                  <a16:creationId xmlns:a16="http://schemas.microsoft.com/office/drawing/2014/main" xmlns="" id="{EA3E8D58-D52B-4300-8A50-5696430D1A65}"/>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grpSp>
      <p:sp>
        <p:nvSpPr>
          <p:cNvPr id="2" name="Titre 1">
            <a:extLst>
              <a:ext uri="{FF2B5EF4-FFF2-40B4-BE49-F238E27FC236}">
                <a16:creationId xmlns:a16="http://schemas.microsoft.com/office/drawing/2014/main" xmlns="" id="{2765BE3E-D4BE-4BDD-AECF-B1A0C0AD0869}"/>
              </a:ext>
            </a:extLst>
          </p:cNvPr>
          <p:cNvSpPr>
            <a:spLocks noGrp="1"/>
          </p:cNvSpPr>
          <p:nvPr>
            <p:ph type="title"/>
          </p:nvPr>
        </p:nvSpPr>
        <p:spPr>
          <a:xfrm>
            <a:off x="2667000" y="2671234"/>
            <a:ext cx="6858000" cy="1367896"/>
          </a:xfrm>
        </p:spPr>
        <p:txBody>
          <a:bodyPr vert="horz" lIns="91440" tIns="45720" rIns="91440" bIns="45720" rtlCol="0" anchor="b">
            <a:normAutofit/>
          </a:bodyPr>
          <a:lstStyle/>
          <a:p>
            <a:pPr algn="ctr"/>
            <a:r>
              <a:rPr lang="en-US" sz="4400" dirty="0">
                <a:solidFill>
                  <a:srgbClr val="FFFFFF"/>
                </a:solidFill>
              </a:rPr>
              <a:t>2. </a:t>
            </a:r>
            <a:r>
              <a:rPr lang="en-US" sz="4400" dirty="0" err="1">
                <a:solidFill>
                  <a:srgbClr val="FFFFFF"/>
                </a:solidFill>
              </a:rPr>
              <a:t>Mobilisation</a:t>
            </a:r>
            <a:r>
              <a:rPr lang="en-US" sz="4400" dirty="0">
                <a:solidFill>
                  <a:srgbClr val="FFFFFF"/>
                </a:solidFill>
              </a:rPr>
              <a:t> des entrepreneurs</a:t>
            </a:r>
            <a:endParaRPr lang="en-US" sz="4400" kern="1200" cap="all" baseline="0" dirty="0">
              <a:solidFill>
                <a:srgbClr val="FFFFFF"/>
              </a:solidFill>
              <a:latin typeface="+mj-lt"/>
              <a:ea typeface="+mj-ea"/>
              <a:cs typeface="+mj-cs"/>
            </a:endParaRPr>
          </a:p>
        </p:txBody>
      </p:sp>
      <p:sp>
        <p:nvSpPr>
          <p:cNvPr id="3" name="Espace réservé du numéro de diapositive 2">
            <a:extLst>
              <a:ext uri="{FF2B5EF4-FFF2-40B4-BE49-F238E27FC236}">
                <a16:creationId xmlns:a16="http://schemas.microsoft.com/office/drawing/2014/main" xmlns="" id="{F5D283BC-D100-4143-BFF7-BE7B845B191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smtClean="0">
                <a:ln>
                  <a:noFill/>
                </a:ln>
                <a:solidFill>
                  <a:prstClr val="black">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050" b="0" i="0" u="none" strike="noStrike" kern="1200" cap="none" spc="0" normalizeH="0" baseline="0" noProof="0" dirty="0">
              <a:ln>
                <a:noFill/>
              </a:ln>
              <a:solidFill>
                <a:prstClr val="black">
                  <a:tint val="75000"/>
                </a:prstClr>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558666807"/>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67324" y="292068"/>
            <a:ext cx="9905999" cy="1150232"/>
          </a:xfrm>
        </p:spPr>
        <p:txBody>
          <a:bodyPr>
            <a:noAutofit/>
          </a:bodyPr>
          <a:lstStyle/>
          <a:p>
            <a:r>
              <a:rPr lang="fr-FR" sz="2400" dirty="0"/>
              <a:t>Mise en place d’un mécanisme d’accompagnement</a:t>
            </a:r>
          </a:p>
        </p:txBody>
      </p:sp>
      <p:sp>
        <p:nvSpPr>
          <p:cNvPr id="9" name="Rounded Rectangle 17">
            <a:extLst>
              <a:ext uri="{FF2B5EF4-FFF2-40B4-BE49-F238E27FC236}">
                <a16:creationId xmlns:a16="http://schemas.microsoft.com/office/drawing/2014/main" xmlns="" id="{03222147-7EB4-4411-AA37-B19DCD748E08}"/>
              </a:ext>
            </a:extLst>
          </p:cNvPr>
          <p:cNvSpPr/>
          <p:nvPr/>
        </p:nvSpPr>
        <p:spPr>
          <a:xfrm>
            <a:off x="1688976" y="1881336"/>
            <a:ext cx="4191000" cy="4572000"/>
          </a:xfrm>
          <a:prstGeom prst="roundRect">
            <a:avLst/>
          </a:prstGeom>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US">
              <a:solidFill>
                <a:srgbClr val="4F81BD">
                  <a:lumMod val="50000"/>
                </a:srgbClr>
              </a:solidFill>
              <a:latin typeface="Tw Cen MT"/>
            </a:endParaRPr>
          </a:p>
        </p:txBody>
      </p:sp>
      <p:sp>
        <p:nvSpPr>
          <p:cNvPr id="10" name="Rounded Rectangle 15">
            <a:extLst>
              <a:ext uri="{FF2B5EF4-FFF2-40B4-BE49-F238E27FC236}">
                <a16:creationId xmlns:a16="http://schemas.microsoft.com/office/drawing/2014/main" xmlns="" id="{335DB99D-6693-4CE3-90F7-191B95084A8A}"/>
              </a:ext>
            </a:extLst>
          </p:cNvPr>
          <p:cNvSpPr/>
          <p:nvPr/>
        </p:nvSpPr>
        <p:spPr>
          <a:xfrm>
            <a:off x="6456582" y="2230478"/>
            <a:ext cx="4103914" cy="1403648"/>
          </a:xfrm>
          <a:prstGeom prst="roundRect">
            <a:avLst/>
          </a:prstGeom>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marL="1188720" indent="-1143000" algn="just" defTabSz="914400"/>
            <a:r>
              <a:rPr lang="fr-FR" b="1" dirty="0">
                <a:solidFill>
                  <a:prstClr val="black"/>
                </a:solidFill>
                <a:latin typeface="Tw Cen MT"/>
              </a:rPr>
              <a:t>Accompagnement régional </a:t>
            </a:r>
          </a:p>
          <a:p>
            <a:pPr algn="just" defTabSz="914400"/>
            <a:r>
              <a:rPr lang="fr-FR" dirty="0">
                <a:solidFill>
                  <a:prstClr val="black"/>
                </a:solidFill>
                <a:latin typeface="Tw Cen MT"/>
              </a:rPr>
              <a:t>Assuré  par les Maisons de Nador, Beni Mellal et Tiznit au profit des porteurs de projets originaires de ces régions.</a:t>
            </a:r>
          </a:p>
          <a:p>
            <a:pPr algn="ctr" defTabSz="914400"/>
            <a:endParaRPr lang="en-US" dirty="0">
              <a:solidFill>
                <a:srgbClr val="4F81BD">
                  <a:lumMod val="50000"/>
                </a:srgbClr>
              </a:solidFill>
              <a:latin typeface="Tw Cen MT"/>
            </a:endParaRPr>
          </a:p>
        </p:txBody>
      </p:sp>
      <p:sp>
        <p:nvSpPr>
          <p:cNvPr id="11" name="Content Placeholder 7">
            <a:extLst>
              <a:ext uri="{FF2B5EF4-FFF2-40B4-BE49-F238E27FC236}">
                <a16:creationId xmlns:a16="http://schemas.microsoft.com/office/drawing/2014/main" xmlns="" id="{ADF1FF72-8057-4FA8-A89C-C2B4FA92B705}"/>
              </a:ext>
            </a:extLst>
          </p:cNvPr>
          <p:cNvSpPr txBox="1">
            <a:spLocks/>
          </p:cNvSpPr>
          <p:nvPr/>
        </p:nvSpPr>
        <p:spPr>
          <a:xfrm>
            <a:off x="1832992" y="2283296"/>
            <a:ext cx="4046984" cy="4386064"/>
          </a:xfrm>
          <a:prstGeom prst="rect">
            <a:avLst/>
          </a:prstGeom>
        </p:spPr>
        <p:txBody>
          <a:bodyPr vert="horz">
            <a:normAutofit fontScale="32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defTabSz="914400">
              <a:buClr>
                <a:srgbClr val="C0504D"/>
              </a:buClr>
              <a:buNone/>
            </a:pPr>
            <a:r>
              <a:rPr lang="fr-FR" sz="5500" b="1" dirty="0">
                <a:solidFill>
                  <a:prstClr val="black"/>
                </a:solidFill>
                <a:latin typeface="Tw Cen MT"/>
              </a:rPr>
              <a:t>Accompagnement de proximité : </a:t>
            </a:r>
          </a:p>
          <a:p>
            <a:pPr marL="0" indent="0" algn="just" defTabSz="914400">
              <a:buClr>
                <a:srgbClr val="C0504D"/>
              </a:buClr>
              <a:buNone/>
            </a:pPr>
            <a:r>
              <a:rPr lang="fr-FR" sz="5500" dirty="0">
                <a:solidFill>
                  <a:prstClr val="black"/>
                </a:solidFill>
                <a:latin typeface="Tw Cen MT"/>
              </a:rPr>
              <a:t>Une cellule dédiée à  l’accompagnement des investisseurs MRE au sein du MCMREAM  ayant  pour mission :</a:t>
            </a:r>
          </a:p>
          <a:p>
            <a:pPr marL="0" indent="0" algn="just" defTabSz="914400">
              <a:buClr>
                <a:srgbClr val="C0504D"/>
              </a:buClr>
            </a:pPr>
            <a:r>
              <a:rPr lang="fr-FR" sz="5500" dirty="0">
                <a:solidFill>
                  <a:prstClr val="black"/>
                </a:solidFill>
                <a:latin typeface="Tw Cen MT"/>
              </a:rPr>
              <a:t> Informer et d’orienter les investisseurs potentiels sur les différents  secteurs de l’économie.</a:t>
            </a:r>
          </a:p>
          <a:p>
            <a:pPr marL="0" indent="0" algn="just" defTabSz="914400">
              <a:buClr>
                <a:srgbClr val="C0504D"/>
              </a:buClr>
            </a:pPr>
            <a:r>
              <a:rPr lang="fr-FR" sz="5500" dirty="0">
                <a:solidFill>
                  <a:prstClr val="black"/>
                </a:solidFill>
                <a:latin typeface="Tw Cen MT"/>
              </a:rPr>
              <a:t> Assister les porteurs de projets durant toutes les étapes de réalisation de leurs projets,  de la conception jusqu’à la concrétisation de leur investissement.</a:t>
            </a:r>
          </a:p>
          <a:p>
            <a:pPr marL="0" indent="0" algn="just" defTabSz="914400">
              <a:buClr>
                <a:srgbClr val="C0504D"/>
              </a:buClr>
            </a:pPr>
            <a:r>
              <a:rPr lang="fr-FR" sz="5500" dirty="0">
                <a:solidFill>
                  <a:prstClr val="black"/>
                </a:solidFill>
                <a:latin typeface="Tw Cen MT"/>
              </a:rPr>
              <a:t> Identifier les formes de partenariat à mettre en place  avec les acteurs  locaux pour inciter et encourager les MRE à contribuer au développement de leur région.</a:t>
            </a:r>
          </a:p>
          <a:p>
            <a:pPr defTabSz="914400">
              <a:buClr>
                <a:srgbClr val="C0504D"/>
              </a:buClr>
            </a:pPr>
            <a:endParaRPr lang="en-US" dirty="0">
              <a:solidFill>
                <a:prstClr val="black"/>
              </a:solidFill>
              <a:latin typeface="Tw Cen MT"/>
            </a:endParaRPr>
          </a:p>
        </p:txBody>
      </p:sp>
      <p:sp>
        <p:nvSpPr>
          <p:cNvPr id="12" name="Rounded Rectangle 15">
            <a:extLst>
              <a:ext uri="{FF2B5EF4-FFF2-40B4-BE49-F238E27FC236}">
                <a16:creationId xmlns:a16="http://schemas.microsoft.com/office/drawing/2014/main" xmlns="" id="{6E06AC8F-8DA8-4AFB-B3F7-F7B171DA273A}"/>
              </a:ext>
            </a:extLst>
          </p:cNvPr>
          <p:cNvSpPr/>
          <p:nvPr/>
        </p:nvSpPr>
        <p:spPr>
          <a:xfrm>
            <a:off x="6456583" y="4614716"/>
            <a:ext cx="4103914" cy="1367729"/>
          </a:xfrm>
          <a:prstGeom prst="roundRect">
            <a:avLst/>
          </a:prstGeom>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just" defTabSz="914400"/>
            <a:r>
              <a:rPr lang="fr-FR" b="1" dirty="0">
                <a:solidFill>
                  <a:prstClr val="black"/>
                </a:solidFill>
                <a:latin typeface="Tw Cen MT"/>
              </a:rPr>
              <a:t>Plate forme digitale :</a:t>
            </a:r>
            <a:r>
              <a:rPr lang="fr-FR" dirty="0">
                <a:solidFill>
                  <a:prstClr val="black"/>
                </a:solidFill>
                <a:latin typeface="Tw Cen MT"/>
              </a:rPr>
              <a:t> création sur le site internet du Ministère d’une rubrique dédiée aux investisseurs.</a:t>
            </a:r>
          </a:p>
        </p:txBody>
      </p:sp>
      <p:grpSp>
        <p:nvGrpSpPr>
          <p:cNvPr id="13" name="Groupe 20">
            <a:extLst>
              <a:ext uri="{FF2B5EF4-FFF2-40B4-BE49-F238E27FC236}">
                <a16:creationId xmlns:a16="http://schemas.microsoft.com/office/drawing/2014/main" xmlns="" id="{801D8BA4-EA62-4A17-8C11-1AC5CBEDF7B0}"/>
              </a:ext>
            </a:extLst>
          </p:cNvPr>
          <p:cNvGrpSpPr/>
          <p:nvPr/>
        </p:nvGrpSpPr>
        <p:grpSpPr>
          <a:xfrm>
            <a:off x="5980475" y="2554006"/>
            <a:ext cx="585743" cy="601678"/>
            <a:chOff x="481112" y="122180"/>
            <a:chExt cx="686241" cy="704910"/>
          </a:xfrm>
          <a:scene3d>
            <a:camera prst="orthographicFront"/>
            <a:lightRig rig="flat" dir="t"/>
          </a:scene3d>
        </p:grpSpPr>
        <p:sp>
          <p:nvSpPr>
            <p:cNvPr id="14" name="Ellipse 13">
              <a:extLst>
                <a:ext uri="{FF2B5EF4-FFF2-40B4-BE49-F238E27FC236}">
                  <a16:creationId xmlns:a16="http://schemas.microsoft.com/office/drawing/2014/main" xmlns="" id="{9EDBD400-D708-4AD9-960E-0BF3F77226B3}"/>
                </a:ext>
              </a:extLst>
            </p:cNvPr>
            <p:cNvSpPr/>
            <p:nvPr/>
          </p:nvSpPr>
          <p:spPr>
            <a:xfrm>
              <a:off x="481112" y="122180"/>
              <a:ext cx="686241" cy="704910"/>
            </a:xfrm>
            <a:prstGeom prst="ellipse">
              <a:avLst/>
            </a:prstGeom>
            <a:gradFill flip="none" rotWithShape="1">
              <a:gsLst>
                <a:gs pos="0">
                  <a:schemeClr val="bg1"/>
                </a:gs>
                <a:gs pos="100000">
                  <a:schemeClr val="bg1">
                    <a:lumMod val="75000"/>
                  </a:schemeClr>
                </a:gs>
              </a:gsLst>
              <a:path path="circle">
                <a:fillToRect l="50000" t="50000" r="50000" b="50000"/>
              </a:path>
              <a:tileRect/>
            </a:gra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5" name="Ellipse 6">
              <a:extLst>
                <a:ext uri="{FF2B5EF4-FFF2-40B4-BE49-F238E27FC236}">
                  <a16:creationId xmlns:a16="http://schemas.microsoft.com/office/drawing/2014/main" xmlns="" id="{04B0180D-F355-49C8-8364-7F64BDDEB44E}"/>
                </a:ext>
              </a:extLst>
            </p:cNvPr>
            <p:cNvSpPr/>
            <p:nvPr/>
          </p:nvSpPr>
          <p:spPr>
            <a:xfrm>
              <a:off x="581610" y="225412"/>
              <a:ext cx="485245" cy="4984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0" tIns="57150" rIns="114300" bIns="57150" numCol="1" spcCol="1270" anchor="ctr" anchorCtr="0">
              <a:noAutofit/>
            </a:bodyPr>
            <a:lstStyle/>
            <a:p>
              <a:pPr algn="ctr" defTabSz="1333500">
                <a:lnSpc>
                  <a:spcPct val="90000"/>
                </a:lnSpc>
                <a:spcBef>
                  <a:spcPct val="0"/>
                </a:spcBef>
                <a:spcAft>
                  <a:spcPct val="35000"/>
                </a:spcAft>
              </a:pPr>
              <a:r>
                <a:rPr lang="en-US" sz="3000" dirty="0">
                  <a:solidFill>
                    <a:prstClr val="white">
                      <a:lumMod val="50000"/>
                    </a:prstClr>
                  </a:solidFill>
                  <a:latin typeface="Tw Cen MT"/>
                </a:rPr>
                <a:t>2</a:t>
              </a:r>
            </a:p>
          </p:txBody>
        </p:sp>
      </p:grpSp>
      <p:grpSp>
        <p:nvGrpSpPr>
          <p:cNvPr id="16" name="Groupe 29">
            <a:extLst>
              <a:ext uri="{FF2B5EF4-FFF2-40B4-BE49-F238E27FC236}">
                <a16:creationId xmlns:a16="http://schemas.microsoft.com/office/drawing/2014/main" xmlns="" id="{355138D4-FEAC-45EC-918A-E2E07C921ED6}"/>
              </a:ext>
            </a:extLst>
          </p:cNvPr>
          <p:cNvGrpSpPr/>
          <p:nvPr/>
        </p:nvGrpSpPr>
        <p:grpSpPr>
          <a:xfrm>
            <a:off x="5980475" y="4997740"/>
            <a:ext cx="585743" cy="601678"/>
            <a:chOff x="481112" y="122180"/>
            <a:chExt cx="686241" cy="704910"/>
          </a:xfrm>
          <a:scene3d>
            <a:camera prst="orthographicFront"/>
            <a:lightRig rig="flat" dir="t"/>
          </a:scene3d>
        </p:grpSpPr>
        <p:sp>
          <p:nvSpPr>
            <p:cNvPr id="17" name="Ellipse 16">
              <a:extLst>
                <a:ext uri="{FF2B5EF4-FFF2-40B4-BE49-F238E27FC236}">
                  <a16:creationId xmlns:a16="http://schemas.microsoft.com/office/drawing/2014/main" xmlns="" id="{2EEBED1A-42AD-4E70-85EF-5AB146D6C1E7}"/>
                </a:ext>
              </a:extLst>
            </p:cNvPr>
            <p:cNvSpPr/>
            <p:nvPr/>
          </p:nvSpPr>
          <p:spPr>
            <a:xfrm>
              <a:off x="481112" y="122180"/>
              <a:ext cx="686241" cy="704910"/>
            </a:xfrm>
            <a:prstGeom prst="ellipse">
              <a:avLst/>
            </a:prstGeom>
            <a:gradFill flip="none" rotWithShape="1">
              <a:gsLst>
                <a:gs pos="0">
                  <a:schemeClr val="bg1"/>
                </a:gs>
                <a:gs pos="100000">
                  <a:schemeClr val="bg1">
                    <a:lumMod val="75000"/>
                  </a:schemeClr>
                </a:gs>
              </a:gsLst>
              <a:path path="circle">
                <a:fillToRect l="50000" t="50000" r="50000" b="50000"/>
              </a:path>
              <a:tileRect/>
            </a:gra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8" name="Ellipse 6">
              <a:extLst>
                <a:ext uri="{FF2B5EF4-FFF2-40B4-BE49-F238E27FC236}">
                  <a16:creationId xmlns:a16="http://schemas.microsoft.com/office/drawing/2014/main" xmlns="" id="{889A6B57-25F8-421D-AF64-51151997D9AE}"/>
                </a:ext>
              </a:extLst>
            </p:cNvPr>
            <p:cNvSpPr/>
            <p:nvPr/>
          </p:nvSpPr>
          <p:spPr>
            <a:xfrm>
              <a:off x="581610" y="225412"/>
              <a:ext cx="485245" cy="4984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0" tIns="57150" rIns="114300" bIns="57150" numCol="1" spcCol="1270" anchor="ctr" anchorCtr="0">
              <a:noAutofit/>
            </a:bodyPr>
            <a:lstStyle/>
            <a:p>
              <a:pPr algn="ctr" defTabSz="1333500">
                <a:lnSpc>
                  <a:spcPct val="90000"/>
                </a:lnSpc>
                <a:spcBef>
                  <a:spcPct val="0"/>
                </a:spcBef>
                <a:spcAft>
                  <a:spcPct val="35000"/>
                </a:spcAft>
              </a:pPr>
              <a:r>
                <a:rPr lang="en-US" sz="3000" dirty="0">
                  <a:solidFill>
                    <a:prstClr val="white">
                      <a:lumMod val="50000"/>
                    </a:prstClr>
                  </a:solidFill>
                  <a:latin typeface="Tw Cen MT"/>
                </a:rPr>
                <a:t>3</a:t>
              </a:r>
            </a:p>
          </p:txBody>
        </p:sp>
      </p:grpSp>
      <p:grpSp>
        <p:nvGrpSpPr>
          <p:cNvPr id="19" name="Groupe 35">
            <a:extLst>
              <a:ext uri="{FF2B5EF4-FFF2-40B4-BE49-F238E27FC236}">
                <a16:creationId xmlns:a16="http://schemas.microsoft.com/office/drawing/2014/main" xmlns="" id="{4EC800DC-7DAC-4528-AFA1-49258FE5A6E4}"/>
              </a:ext>
            </a:extLst>
          </p:cNvPr>
          <p:cNvGrpSpPr/>
          <p:nvPr/>
        </p:nvGrpSpPr>
        <p:grpSpPr>
          <a:xfrm>
            <a:off x="1703513" y="1628800"/>
            <a:ext cx="585743" cy="601678"/>
            <a:chOff x="481112" y="122180"/>
            <a:chExt cx="686241" cy="704910"/>
          </a:xfrm>
          <a:scene3d>
            <a:camera prst="orthographicFront"/>
            <a:lightRig rig="flat" dir="t"/>
          </a:scene3d>
        </p:grpSpPr>
        <p:sp>
          <p:nvSpPr>
            <p:cNvPr id="20" name="Ellipse 19">
              <a:extLst>
                <a:ext uri="{FF2B5EF4-FFF2-40B4-BE49-F238E27FC236}">
                  <a16:creationId xmlns:a16="http://schemas.microsoft.com/office/drawing/2014/main" xmlns="" id="{6E24F93E-D1C8-4BDD-90FC-80C30CB5977B}"/>
                </a:ext>
              </a:extLst>
            </p:cNvPr>
            <p:cNvSpPr/>
            <p:nvPr/>
          </p:nvSpPr>
          <p:spPr>
            <a:xfrm>
              <a:off x="481112" y="122180"/>
              <a:ext cx="686241" cy="704910"/>
            </a:xfrm>
            <a:prstGeom prst="ellipse">
              <a:avLst/>
            </a:prstGeom>
            <a:gradFill flip="none" rotWithShape="1">
              <a:gsLst>
                <a:gs pos="0">
                  <a:schemeClr val="bg1"/>
                </a:gs>
                <a:gs pos="100000">
                  <a:schemeClr val="bg1">
                    <a:lumMod val="75000"/>
                  </a:schemeClr>
                </a:gs>
              </a:gsLst>
              <a:path path="circle">
                <a:fillToRect l="50000" t="50000" r="50000" b="50000"/>
              </a:path>
              <a:tileRect/>
            </a:gra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21" name="Ellipse 6">
              <a:extLst>
                <a:ext uri="{FF2B5EF4-FFF2-40B4-BE49-F238E27FC236}">
                  <a16:creationId xmlns:a16="http://schemas.microsoft.com/office/drawing/2014/main" xmlns="" id="{83713843-E28D-495A-AFF6-D2F7A2666947}"/>
                </a:ext>
              </a:extLst>
            </p:cNvPr>
            <p:cNvSpPr/>
            <p:nvPr/>
          </p:nvSpPr>
          <p:spPr>
            <a:xfrm>
              <a:off x="581610" y="225412"/>
              <a:ext cx="485245" cy="4984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0" tIns="57150" rIns="114300" bIns="57150" numCol="1" spcCol="1270" anchor="ctr" anchorCtr="0">
              <a:noAutofit/>
            </a:bodyPr>
            <a:lstStyle/>
            <a:p>
              <a:pPr algn="ctr" defTabSz="1333500">
                <a:lnSpc>
                  <a:spcPct val="90000"/>
                </a:lnSpc>
                <a:spcBef>
                  <a:spcPct val="0"/>
                </a:spcBef>
                <a:spcAft>
                  <a:spcPct val="35000"/>
                </a:spcAft>
              </a:pPr>
              <a:r>
                <a:rPr lang="en-US" sz="3000" dirty="0">
                  <a:solidFill>
                    <a:prstClr val="white">
                      <a:lumMod val="50000"/>
                    </a:prstClr>
                  </a:solidFill>
                  <a:latin typeface="Tw Cen MT"/>
                </a:rPr>
                <a:t>1</a:t>
              </a:r>
            </a:p>
          </p:txBody>
        </p:sp>
      </p:grpSp>
    </p:spTree>
    <p:extLst>
      <p:ext uri="{BB962C8B-B14F-4D97-AF65-F5344CB8AC3E}">
        <p14:creationId xmlns:p14="http://schemas.microsoft.com/office/powerpoint/2010/main" val="472373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67324" y="292068"/>
            <a:ext cx="9905999" cy="1150232"/>
          </a:xfrm>
        </p:spPr>
        <p:txBody>
          <a:bodyPr>
            <a:noAutofit/>
          </a:bodyPr>
          <a:lstStyle/>
          <a:p>
            <a:r>
              <a:rPr lang="fr-FR" sz="2400" dirty="0"/>
              <a:t>Système d'information et une base documentaire </a:t>
            </a:r>
          </a:p>
        </p:txBody>
      </p:sp>
      <p:grpSp>
        <p:nvGrpSpPr>
          <p:cNvPr id="27" name="Espace réservé du contenu 3">
            <a:extLst>
              <a:ext uri="{FF2B5EF4-FFF2-40B4-BE49-F238E27FC236}">
                <a16:creationId xmlns:a16="http://schemas.microsoft.com/office/drawing/2014/main" xmlns="" id="{3F79C9FB-3A8C-4F97-BFEB-69B006073C6E}"/>
              </a:ext>
            </a:extLst>
          </p:cNvPr>
          <p:cNvGrpSpPr>
            <a:grpSpLocks noGrp="1"/>
          </p:cNvGrpSpPr>
          <p:nvPr/>
        </p:nvGrpSpPr>
        <p:grpSpPr>
          <a:xfrm>
            <a:off x="1943111" y="1691628"/>
            <a:ext cx="8305777" cy="4757758"/>
            <a:chOff x="109182" y="1150938"/>
            <a:chExt cx="3413110" cy="6154867"/>
          </a:xfrm>
        </p:grpSpPr>
        <p:pic>
          <p:nvPicPr>
            <p:cNvPr id="28" name="Picture 2" descr="C:\Users\MagnetoMedia\Dropbox\MM-Dev-Openerp\AO-MRE-SI-Investisseurs\Documents\screencapture-www-sebaconsult-de-1459338164529.png">
              <a:extLst>
                <a:ext uri="{FF2B5EF4-FFF2-40B4-BE49-F238E27FC236}">
                  <a16:creationId xmlns:a16="http://schemas.microsoft.com/office/drawing/2014/main" xmlns="" id="{6198ED0A-E748-46DF-8D13-A026E47698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82" y="1150938"/>
              <a:ext cx="1489263" cy="61548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xmlns="" id="{E2A2EF65-F52B-4B3D-89CE-42FC3908D4C9}"/>
                </a:ext>
              </a:extLst>
            </p:cNvPr>
            <p:cNvSpPr/>
            <p:nvPr/>
          </p:nvSpPr>
          <p:spPr>
            <a:xfrm>
              <a:off x="3365090" y="3438832"/>
              <a:ext cx="154858" cy="179439"/>
            </a:xfrm>
            <a:prstGeom prst="rect">
              <a:avLst/>
            </a:prstGeom>
            <a:solidFill>
              <a:sysClr val="window" lastClr="FFFFFF"/>
            </a:solid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effectLst/>
                <a:uLnTx/>
                <a:uFillTx/>
                <a:latin typeface="Tw Cen MT"/>
                <a:ea typeface="+mn-ea"/>
                <a:cs typeface="+mn-cs"/>
              </a:endParaRPr>
            </a:p>
          </p:txBody>
        </p:sp>
        <p:sp>
          <p:nvSpPr>
            <p:cNvPr id="30" name="Rectangle 29">
              <a:extLst>
                <a:ext uri="{FF2B5EF4-FFF2-40B4-BE49-F238E27FC236}">
                  <a16:creationId xmlns:a16="http://schemas.microsoft.com/office/drawing/2014/main" xmlns="" id="{F9FD3D5D-EF3E-4405-BDE5-CD1EB9BAC3F7}"/>
                </a:ext>
              </a:extLst>
            </p:cNvPr>
            <p:cNvSpPr/>
            <p:nvPr/>
          </p:nvSpPr>
          <p:spPr>
            <a:xfrm>
              <a:off x="3362632" y="4544821"/>
              <a:ext cx="154858" cy="179439"/>
            </a:xfrm>
            <a:prstGeom prst="rect">
              <a:avLst/>
            </a:prstGeom>
            <a:solidFill>
              <a:sysClr val="window" lastClr="FFFFFF"/>
            </a:solid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effectLst/>
                <a:uLnTx/>
                <a:uFillTx/>
                <a:latin typeface="Tw Cen MT"/>
                <a:ea typeface="+mn-ea"/>
                <a:cs typeface="+mn-cs"/>
              </a:endParaRPr>
            </a:p>
          </p:txBody>
        </p:sp>
        <p:sp>
          <p:nvSpPr>
            <p:cNvPr id="31" name="Rectangle 30">
              <a:extLst>
                <a:ext uri="{FF2B5EF4-FFF2-40B4-BE49-F238E27FC236}">
                  <a16:creationId xmlns:a16="http://schemas.microsoft.com/office/drawing/2014/main" xmlns="" id="{C5AC1BE5-354A-42E6-AE93-4AAF5CAB8082}"/>
                </a:ext>
              </a:extLst>
            </p:cNvPr>
            <p:cNvSpPr/>
            <p:nvPr/>
          </p:nvSpPr>
          <p:spPr>
            <a:xfrm>
              <a:off x="3367434" y="5655163"/>
              <a:ext cx="154858" cy="179439"/>
            </a:xfrm>
            <a:prstGeom prst="rect">
              <a:avLst/>
            </a:prstGeom>
            <a:solidFill>
              <a:sysClr val="window" lastClr="FFFFFF"/>
            </a:solidFill>
            <a:ln w="190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effectLst/>
                <a:uLnTx/>
                <a:uFillTx/>
                <a:latin typeface="Tw Cen MT"/>
                <a:ea typeface="+mn-ea"/>
                <a:cs typeface="+mn-cs"/>
              </a:endParaRPr>
            </a:p>
          </p:txBody>
        </p:sp>
      </p:grpSp>
      <p:sp>
        <p:nvSpPr>
          <p:cNvPr id="32" name="Rectangle 31">
            <a:extLst>
              <a:ext uri="{FF2B5EF4-FFF2-40B4-BE49-F238E27FC236}">
                <a16:creationId xmlns:a16="http://schemas.microsoft.com/office/drawing/2014/main" xmlns="" id="{549701B7-E112-4AE6-BBCB-C64605635839}"/>
              </a:ext>
            </a:extLst>
          </p:cNvPr>
          <p:cNvSpPr/>
          <p:nvPr/>
        </p:nvSpPr>
        <p:spPr>
          <a:xfrm>
            <a:off x="6443660" y="1855313"/>
            <a:ext cx="4572000" cy="1477328"/>
          </a:xfrm>
          <a:prstGeom prst="rect">
            <a:avLst/>
          </a:prstGeom>
        </p:spPr>
        <p:txBody>
          <a:bodyPr wrap="square">
            <a:spAutoFit/>
          </a:bodyPr>
          <a:lstStyle/>
          <a:p>
            <a:pPr algn="just"/>
            <a:r>
              <a:rPr lang="fr-FR" dirty="0"/>
              <a:t>Le Ministère met à la disposition des investisseurs MRE un système d'information  pour les accompagner dans leurs projets.</a:t>
            </a:r>
          </a:p>
          <a:p>
            <a:endParaRPr lang="fr-FR" dirty="0"/>
          </a:p>
        </p:txBody>
      </p:sp>
      <p:sp>
        <p:nvSpPr>
          <p:cNvPr id="33" name="Rectangle 32">
            <a:extLst>
              <a:ext uri="{FF2B5EF4-FFF2-40B4-BE49-F238E27FC236}">
                <a16:creationId xmlns:a16="http://schemas.microsoft.com/office/drawing/2014/main" xmlns="" id="{92F42F62-9C93-4FE3-B195-D8996D0D7695}"/>
              </a:ext>
            </a:extLst>
          </p:cNvPr>
          <p:cNvSpPr/>
          <p:nvPr/>
        </p:nvSpPr>
        <p:spPr>
          <a:xfrm>
            <a:off x="6515098" y="3284073"/>
            <a:ext cx="4572000" cy="2062103"/>
          </a:xfrm>
          <a:prstGeom prst="rect">
            <a:avLst/>
          </a:prstGeom>
        </p:spPr>
        <p:txBody>
          <a:bodyPr wrap="square">
            <a:spAutoFit/>
          </a:bodyPr>
          <a:lstStyle/>
          <a:p>
            <a:r>
              <a:rPr lang="fr-FR" sz="2000" b="1" dirty="0"/>
              <a:t>Avantages:</a:t>
            </a:r>
          </a:p>
          <a:p>
            <a:pPr marL="285750" indent="-285750">
              <a:buFont typeface="Wingdings" pitchFamily="2" charset="2"/>
              <a:buChar char="Ø"/>
            </a:pPr>
            <a:r>
              <a:rPr lang="fr-FR" dirty="0"/>
              <a:t>Fluidification des échanges d’informations</a:t>
            </a:r>
          </a:p>
          <a:p>
            <a:pPr marL="285750" indent="-285750">
              <a:buFont typeface="Wingdings" pitchFamily="2" charset="2"/>
              <a:buChar char="Ø"/>
            </a:pPr>
            <a:r>
              <a:rPr lang="fr-FR" dirty="0"/>
              <a:t>Suivi en ligne</a:t>
            </a:r>
          </a:p>
          <a:p>
            <a:pPr marL="285750" indent="-285750">
              <a:buFont typeface="Wingdings" pitchFamily="2" charset="2"/>
              <a:buChar char="Ø"/>
            </a:pPr>
            <a:r>
              <a:rPr lang="fr-FR" dirty="0"/>
              <a:t>Outil interactif</a:t>
            </a:r>
          </a:p>
          <a:p>
            <a:pPr marL="285750" indent="-285750">
              <a:buFont typeface="Wingdings" pitchFamily="2" charset="2"/>
              <a:buChar char="Ø"/>
            </a:pPr>
            <a:r>
              <a:rPr lang="fr-FR" dirty="0"/>
              <a:t>Assistance projet</a:t>
            </a:r>
          </a:p>
          <a:p>
            <a:pPr marL="285750" indent="-285750">
              <a:buFont typeface="Wingdings" pitchFamily="2" charset="2"/>
              <a:buChar char="Ø"/>
            </a:pPr>
            <a:r>
              <a:rPr lang="fr-FR" dirty="0"/>
              <a:t>Business plan en ligne</a:t>
            </a:r>
          </a:p>
          <a:p>
            <a:pPr marL="285750" indent="-285750">
              <a:buFont typeface="Wingdings" pitchFamily="2" charset="2"/>
              <a:buChar char="Ø"/>
            </a:pPr>
            <a:r>
              <a:rPr lang="fr-FR" dirty="0"/>
              <a:t>Système automatisé </a:t>
            </a:r>
          </a:p>
        </p:txBody>
      </p:sp>
    </p:spTree>
    <p:extLst>
      <p:ext uri="{BB962C8B-B14F-4D97-AF65-F5344CB8AC3E}">
        <p14:creationId xmlns:p14="http://schemas.microsoft.com/office/powerpoint/2010/main" val="2752569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xmlns="" id="{9ACD3AF8-B16E-4174-8C1A-41F683C4AF8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xmlns="" id="{FF5EAD09-B81D-415F-8BCF-73C81AE05F2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0" name="Rectangle 5">
              <a:extLst>
                <a:ext uri="{FF2B5EF4-FFF2-40B4-BE49-F238E27FC236}">
                  <a16:creationId xmlns:a16="http://schemas.microsoft.com/office/drawing/2014/main" xmlns="" id="{CFB79010-8ED4-49EF-AFD2-F4D8C80B69B2}"/>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1" name="Freeform 6">
              <a:extLst>
                <a:ext uri="{FF2B5EF4-FFF2-40B4-BE49-F238E27FC236}">
                  <a16:creationId xmlns:a16="http://schemas.microsoft.com/office/drawing/2014/main" xmlns="" id="{4649B869-006E-42B5-9DDC-21049B130E0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7">
              <a:extLst>
                <a:ext uri="{FF2B5EF4-FFF2-40B4-BE49-F238E27FC236}">
                  <a16:creationId xmlns:a16="http://schemas.microsoft.com/office/drawing/2014/main" xmlns="" id="{443096BD-333F-48B6-8220-D1F9793E40A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Rectangle 8">
              <a:extLst>
                <a:ext uri="{FF2B5EF4-FFF2-40B4-BE49-F238E27FC236}">
                  <a16:creationId xmlns:a16="http://schemas.microsoft.com/office/drawing/2014/main" xmlns="" id="{1A45BB9A-7E84-4B9B-923A-270A97F8524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4" name="Freeform 9">
              <a:extLst>
                <a:ext uri="{FF2B5EF4-FFF2-40B4-BE49-F238E27FC236}">
                  <a16:creationId xmlns:a16="http://schemas.microsoft.com/office/drawing/2014/main" xmlns="" id="{D7D7C768-2F76-4DE2-A807-1B9FFF816C2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10">
              <a:extLst>
                <a:ext uri="{FF2B5EF4-FFF2-40B4-BE49-F238E27FC236}">
                  <a16:creationId xmlns:a16="http://schemas.microsoft.com/office/drawing/2014/main" xmlns="" id="{1870B32E-EE42-470E-B543-CA55AEC8CA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11">
              <a:extLst>
                <a:ext uri="{FF2B5EF4-FFF2-40B4-BE49-F238E27FC236}">
                  <a16:creationId xmlns:a16="http://schemas.microsoft.com/office/drawing/2014/main" xmlns="" id="{EEF09120-11AA-4DB5-98A8-EC4923002C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2">
              <a:extLst>
                <a:ext uri="{FF2B5EF4-FFF2-40B4-BE49-F238E27FC236}">
                  <a16:creationId xmlns:a16="http://schemas.microsoft.com/office/drawing/2014/main" xmlns="" id="{39CC463D-589C-461C-A234-0460EB06B88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3">
              <a:extLst>
                <a:ext uri="{FF2B5EF4-FFF2-40B4-BE49-F238E27FC236}">
                  <a16:creationId xmlns:a16="http://schemas.microsoft.com/office/drawing/2014/main" xmlns="" id="{B6516153-269A-421E-A021-CB3F3C5E1D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4">
              <a:extLst>
                <a:ext uri="{FF2B5EF4-FFF2-40B4-BE49-F238E27FC236}">
                  <a16:creationId xmlns:a16="http://schemas.microsoft.com/office/drawing/2014/main" xmlns="" id="{45E14300-6C4A-4F77-915F-F3B25B0237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5">
              <a:extLst>
                <a:ext uri="{FF2B5EF4-FFF2-40B4-BE49-F238E27FC236}">
                  <a16:creationId xmlns:a16="http://schemas.microsoft.com/office/drawing/2014/main" xmlns="" id="{993E312A-E6A6-4B52-ADE6-618ADC89BA6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6">
              <a:extLst>
                <a:ext uri="{FF2B5EF4-FFF2-40B4-BE49-F238E27FC236}">
                  <a16:creationId xmlns:a16="http://schemas.microsoft.com/office/drawing/2014/main" xmlns="" id="{2F0F3026-2480-472B-8C52-36812C81EF3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7">
              <a:extLst>
                <a:ext uri="{FF2B5EF4-FFF2-40B4-BE49-F238E27FC236}">
                  <a16:creationId xmlns:a16="http://schemas.microsoft.com/office/drawing/2014/main" xmlns="" id="{34E1C992-559D-4827-9F30-31A3CA7A2B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8">
              <a:extLst>
                <a:ext uri="{FF2B5EF4-FFF2-40B4-BE49-F238E27FC236}">
                  <a16:creationId xmlns:a16="http://schemas.microsoft.com/office/drawing/2014/main" xmlns="" id="{D9F2FB98-F443-498F-AAD9-69458256813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9">
              <a:extLst>
                <a:ext uri="{FF2B5EF4-FFF2-40B4-BE49-F238E27FC236}">
                  <a16:creationId xmlns:a16="http://schemas.microsoft.com/office/drawing/2014/main" xmlns="" id="{75DBF6EC-ED50-43E4-8A8B-64CE86A880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20">
              <a:extLst>
                <a:ext uri="{FF2B5EF4-FFF2-40B4-BE49-F238E27FC236}">
                  <a16:creationId xmlns:a16="http://schemas.microsoft.com/office/drawing/2014/main" xmlns="" id="{FD854F40-AC43-4F21-9C62-2CE35CFD2B1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21">
              <a:extLst>
                <a:ext uri="{FF2B5EF4-FFF2-40B4-BE49-F238E27FC236}">
                  <a16:creationId xmlns:a16="http://schemas.microsoft.com/office/drawing/2014/main" xmlns="" id="{62CCB560-494A-4F74-9DE4-068806A8933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2">
              <a:extLst>
                <a:ext uri="{FF2B5EF4-FFF2-40B4-BE49-F238E27FC236}">
                  <a16:creationId xmlns:a16="http://schemas.microsoft.com/office/drawing/2014/main" xmlns="" id="{6F9A05F2-B5D2-4D8A-9A78-14E45C13FE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3">
              <a:extLst>
                <a:ext uri="{FF2B5EF4-FFF2-40B4-BE49-F238E27FC236}">
                  <a16:creationId xmlns:a16="http://schemas.microsoft.com/office/drawing/2014/main" xmlns="" id="{A6373189-19BB-4BEC-84A3-432253E0580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4">
              <a:extLst>
                <a:ext uri="{FF2B5EF4-FFF2-40B4-BE49-F238E27FC236}">
                  <a16:creationId xmlns:a16="http://schemas.microsoft.com/office/drawing/2014/main" xmlns="" id="{71AB3122-947A-44DB-B190-A2601C6C95C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5">
              <a:extLst>
                <a:ext uri="{FF2B5EF4-FFF2-40B4-BE49-F238E27FC236}">
                  <a16:creationId xmlns:a16="http://schemas.microsoft.com/office/drawing/2014/main" xmlns="" id="{74B4109D-3AFC-4D44-87B1-0CDED3E638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6">
              <a:extLst>
                <a:ext uri="{FF2B5EF4-FFF2-40B4-BE49-F238E27FC236}">
                  <a16:creationId xmlns:a16="http://schemas.microsoft.com/office/drawing/2014/main" xmlns="" id="{44AAD39F-F7C9-4D00-95E0-0465B4E8588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7">
              <a:extLst>
                <a:ext uri="{FF2B5EF4-FFF2-40B4-BE49-F238E27FC236}">
                  <a16:creationId xmlns:a16="http://schemas.microsoft.com/office/drawing/2014/main" xmlns="" id="{C1DCAB8D-6EF6-4A84-8D0C-AA9226DEC9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8">
              <a:extLst>
                <a:ext uri="{FF2B5EF4-FFF2-40B4-BE49-F238E27FC236}">
                  <a16:creationId xmlns:a16="http://schemas.microsoft.com/office/drawing/2014/main" xmlns="" id="{C407F97F-83CF-4703-B9E0-6335530E329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9">
              <a:extLst>
                <a:ext uri="{FF2B5EF4-FFF2-40B4-BE49-F238E27FC236}">
                  <a16:creationId xmlns:a16="http://schemas.microsoft.com/office/drawing/2014/main" xmlns="" id="{0D8D2363-5D84-4CFF-89AA-3C93C859DB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30">
              <a:extLst>
                <a:ext uri="{FF2B5EF4-FFF2-40B4-BE49-F238E27FC236}">
                  <a16:creationId xmlns:a16="http://schemas.microsoft.com/office/drawing/2014/main" xmlns="" id="{0435A35C-AC99-4E12-8CB0-9C640DAA945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31">
              <a:extLst>
                <a:ext uri="{FF2B5EF4-FFF2-40B4-BE49-F238E27FC236}">
                  <a16:creationId xmlns:a16="http://schemas.microsoft.com/office/drawing/2014/main" xmlns="" id="{F20392CF-2256-4527-836B-2E6F88596E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2">
              <a:extLst>
                <a:ext uri="{FF2B5EF4-FFF2-40B4-BE49-F238E27FC236}">
                  <a16:creationId xmlns:a16="http://schemas.microsoft.com/office/drawing/2014/main" xmlns="" id="{C52C3AD3-122C-4010-9C55-B0247F8CCAB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Rectangle 33">
              <a:extLst>
                <a:ext uri="{FF2B5EF4-FFF2-40B4-BE49-F238E27FC236}">
                  <a16:creationId xmlns:a16="http://schemas.microsoft.com/office/drawing/2014/main" xmlns="" id="{EFCB53ED-09C0-4AD7-9BBC-366833D5FE03}"/>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9" name="Freeform 34">
              <a:extLst>
                <a:ext uri="{FF2B5EF4-FFF2-40B4-BE49-F238E27FC236}">
                  <a16:creationId xmlns:a16="http://schemas.microsoft.com/office/drawing/2014/main" xmlns="" id="{6F309F52-BFCF-47D9-8089-BC049540DB4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35">
              <a:extLst>
                <a:ext uri="{FF2B5EF4-FFF2-40B4-BE49-F238E27FC236}">
                  <a16:creationId xmlns:a16="http://schemas.microsoft.com/office/drawing/2014/main" xmlns="" id="{5F9AE85F-C7AA-4761-B468-2E100829BC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36">
              <a:extLst>
                <a:ext uri="{FF2B5EF4-FFF2-40B4-BE49-F238E27FC236}">
                  <a16:creationId xmlns:a16="http://schemas.microsoft.com/office/drawing/2014/main" xmlns="" id="{2C81C778-91E5-4AE9-AACB-8566E7A28B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7">
              <a:extLst>
                <a:ext uri="{FF2B5EF4-FFF2-40B4-BE49-F238E27FC236}">
                  <a16:creationId xmlns:a16="http://schemas.microsoft.com/office/drawing/2014/main" xmlns="" id="{6C56E0B4-58A0-4B2B-BD56-54121BB8DBB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8">
              <a:extLst>
                <a:ext uri="{FF2B5EF4-FFF2-40B4-BE49-F238E27FC236}">
                  <a16:creationId xmlns:a16="http://schemas.microsoft.com/office/drawing/2014/main" xmlns="" id="{88A29CFE-13A6-4509-946F-5C074F856E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9">
              <a:extLst>
                <a:ext uri="{FF2B5EF4-FFF2-40B4-BE49-F238E27FC236}">
                  <a16:creationId xmlns:a16="http://schemas.microsoft.com/office/drawing/2014/main" xmlns="" id="{00235A0A-018B-4499-AC16-AF83457BF4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40">
              <a:extLst>
                <a:ext uri="{FF2B5EF4-FFF2-40B4-BE49-F238E27FC236}">
                  <a16:creationId xmlns:a16="http://schemas.microsoft.com/office/drawing/2014/main" xmlns="" id="{861DF9B7-50DC-4EBE-8B23-97FE92DBBB9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41">
              <a:extLst>
                <a:ext uri="{FF2B5EF4-FFF2-40B4-BE49-F238E27FC236}">
                  <a16:creationId xmlns:a16="http://schemas.microsoft.com/office/drawing/2014/main" xmlns="" id="{69673907-73D7-4729-A911-9BD078EC2E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2">
              <a:extLst>
                <a:ext uri="{FF2B5EF4-FFF2-40B4-BE49-F238E27FC236}">
                  <a16:creationId xmlns:a16="http://schemas.microsoft.com/office/drawing/2014/main" xmlns="" id="{4DC844D3-8053-4EE7-A286-50157B6FD86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3">
              <a:extLst>
                <a:ext uri="{FF2B5EF4-FFF2-40B4-BE49-F238E27FC236}">
                  <a16:creationId xmlns:a16="http://schemas.microsoft.com/office/drawing/2014/main" xmlns="" id="{D67575A0-A45A-4773-874C-16370E3670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4">
              <a:extLst>
                <a:ext uri="{FF2B5EF4-FFF2-40B4-BE49-F238E27FC236}">
                  <a16:creationId xmlns:a16="http://schemas.microsoft.com/office/drawing/2014/main" xmlns="" id="{4327252B-B62B-4DE0-A924-B7F6E40AD96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Rectangle 45">
              <a:extLst>
                <a:ext uri="{FF2B5EF4-FFF2-40B4-BE49-F238E27FC236}">
                  <a16:creationId xmlns:a16="http://schemas.microsoft.com/office/drawing/2014/main" xmlns="" id="{778BC6A7-AC19-497B-A7C6-E447B2EBDABD}"/>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1" name="Freeform 46">
              <a:extLst>
                <a:ext uri="{FF2B5EF4-FFF2-40B4-BE49-F238E27FC236}">
                  <a16:creationId xmlns:a16="http://schemas.microsoft.com/office/drawing/2014/main" xmlns="" id="{4E79A87B-BF1F-437A-9FED-BE93025E50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Freeform 47">
              <a:extLst>
                <a:ext uri="{FF2B5EF4-FFF2-40B4-BE49-F238E27FC236}">
                  <a16:creationId xmlns:a16="http://schemas.microsoft.com/office/drawing/2014/main" xmlns="" id="{DFAAF3CC-B4E0-45C8-AC2D-EF0D6D823D1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3" name="Freeform 48">
              <a:extLst>
                <a:ext uri="{FF2B5EF4-FFF2-40B4-BE49-F238E27FC236}">
                  <a16:creationId xmlns:a16="http://schemas.microsoft.com/office/drawing/2014/main" xmlns="" id="{A5A12C87-1E4A-4664-B2F4-A1C8B656F9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9">
              <a:extLst>
                <a:ext uri="{FF2B5EF4-FFF2-40B4-BE49-F238E27FC236}">
                  <a16:creationId xmlns:a16="http://schemas.microsoft.com/office/drawing/2014/main" xmlns="" id="{B3AF8230-4630-4505-ADDB-16A9B6B3772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50">
              <a:extLst>
                <a:ext uri="{FF2B5EF4-FFF2-40B4-BE49-F238E27FC236}">
                  <a16:creationId xmlns:a16="http://schemas.microsoft.com/office/drawing/2014/main" xmlns="" id="{33F93F6D-724D-42F3-AF1D-3081EAB5D13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51">
              <a:extLst>
                <a:ext uri="{FF2B5EF4-FFF2-40B4-BE49-F238E27FC236}">
                  <a16:creationId xmlns:a16="http://schemas.microsoft.com/office/drawing/2014/main" xmlns="" id="{F5DD7A8F-FB67-4E79-80DB-0FAF3A0989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2">
              <a:extLst>
                <a:ext uri="{FF2B5EF4-FFF2-40B4-BE49-F238E27FC236}">
                  <a16:creationId xmlns:a16="http://schemas.microsoft.com/office/drawing/2014/main" xmlns="" id="{7B140A84-E89E-4A80-9DF8-7BCA45F908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3">
              <a:extLst>
                <a:ext uri="{FF2B5EF4-FFF2-40B4-BE49-F238E27FC236}">
                  <a16:creationId xmlns:a16="http://schemas.microsoft.com/office/drawing/2014/main" xmlns="" id="{279E1D6A-EFE2-44C6-A5BF-DFADF0DC91D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4">
              <a:extLst>
                <a:ext uri="{FF2B5EF4-FFF2-40B4-BE49-F238E27FC236}">
                  <a16:creationId xmlns:a16="http://schemas.microsoft.com/office/drawing/2014/main" xmlns="" id="{C9FA2204-561F-4ABB-988C-03053820F1D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5">
              <a:extLst>
                <a:ext uri="{FF2B5EF4-FFF2-40B4-BE49-F238E27FC236}">
                  <a16:creationId xmlns:a16="http://schemas.microsoft.com/office/drawing/2014/main" xmlns="" id="{8BD7D04E-AC0A-424F-BC40-28842DAFFA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6">
              <a:extLst>
                <a:ext uri="{FF2B5EF4-FFF2-40B4-BE49-F238E27FC236}">
                  <a16:creationId xmlns:a16="http://schemas.microsoft.com/office/drawing/2014/main" xmlns="" id="{32B616A2-FE09-47DD-B58C-12EE58B7CA5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7">
              <a:extLst>
                <a:ext uri="{FF2B5EF4-FFF2-40B4-BE49-F238E27FC236}">
                  <a16:creationId xmlns:a16="http://schemas.microsoft.com/office/drawing/2014/main" xmlns="" id="{08C5EAF5-6064-484E-BA05-80D09D84EA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8">
              <a:extLst>
                <a:ext uri="{FF2B5EF4-FFF2-40B4-BE49-F238E27FC236}">
                  <a16:creationId xmlns:a16="http://schemas.microsoft.com/office/drawing/2014/main" xmlns="" id="{F11D90DF-D275-4725-884C-77E5E01D89B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65" name="Group 64">
            <a:extLst>
              <a:ext uri="{FF2B5EF4-FFF2-40B4-BE49-F238E27FC236}">
                <a16:creationId xmlns:a16="http://schemas.microsoft.com/office/drawing/2014/main" xmlns="" id="{9BE10567-6165-46A7-867D-4690A16B46D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
            <a:ext cx="12192003" cy="6858001"/>
            <a:chOff x="0" y="-1"/>
            <a:chExt cx="12192003" cy="6858001"/>
          </a:xfrm>
        </p:grpSpPr>
        <p:sp useBgFill="1">
          <p:nvSpPr>
            <p:cNvPr id="66" name="Rectangle 65">
              <a:extLst>
                <a:ext uri="{FF2B5EF4-FFF2-40B4-BE49-F238E27FC236}">
                  <a16:creationId xmlns:a16="http://schemas.microsoft.com/office/drawing/2014/main" xmlns="" id="{0F4DB1F4-429C-4C85-85D7-C4D81996D3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67" name="Picture 2">
              <a:extLst>
                <a:ext uri="{FF2B5EF4-FFF2-40B4-BE49-F238E27FC236}">
                  <a16:creationId xmlns:a16="http://schemas.microsoft.com/office/drawing/2014/main" xmlns="" id="{159C0DA6-71D9-4C96-A774-7FADF5E0A4C4}"/>
                </a:ext>
                <a:ext uri="{C183D7F6-B498-43B3-948B-1728B52AA6E4}">
                  <adec:decorative xmlns:adec="http://schemas.microsoft.com/office/drawing/2017/decorative" xmlns="" val="1"/>
                </a:ext>
              </a:extLst>
            </p:cNvPr>
            <p:cNvPicPr>
              <a:picLocks noChangeAspect="1" noChangeArrowheads="1"/>
            </p:cNvPicPr>
            <p:nvPr>
              <p:extLst>
                <p:ext uri="{386F3935-93C4-4BCD-93E2-E3B085C9AB24}">
                  <p16:designElem xmlns:p16="http://schemas.microsoft.com/office/powerpoint/2015/main" xmlns=""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sp>
        <p:nvSpPr>
          <p:cNvPr id="69" name="Round Diagonal Corner Rectangle 7">
            <a:extLst>
              <a:ext uri="{FF2B5EF4-FFF2-40B4-BE49-F238E27FC236}">
                <a16:creationId xmlns:a16="http://schemas.microsoft.com/office/drawing/2014/main" xmlns="" id="{4B24F6DB-F114-44A7-BB56-D401884E4E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582333" y="2235200"/>
            <a:ext cx="7027334" cy="2396067"/>
          </a:xfrm>
          <a:prstGeom prst="round2DiagRect">
            <a:avLst>
              <a:gd name="adj1" fmla="val 9246"/>
              <a:gd name="adj2" fmla="val 0"/>
            </a:avLst>
          </a:prstGeom>
          <a:solidFill>
            <a:srgbClr val="000000">
              <a:alpha val="80000"/>
            </a:srgb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nvGrpSpPr>
          <p:cNvPr id="71" name="Group 70">
            <a:extLst>
              <a:ext uri="{FF2B5EF4-FFF2-40B4-BE49-F238E27FC236}">
                <a16:creationId xmlns:a16="http://schemas.microsoft.com/office/drawing/2014/main" xmlns="" id="{4DB50ECD-225E-4F81-AF7B-706DD05F3BA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5895" y="2900097"/>
            <a:ext cx="10982062" cy="1211524"/>
            <a:chOff x="605895" y="2900097"/>
            <a:chExt cx="10982062" cy="1211524"/>
          </a:xfrm>
          <a:effectLst/>
        </p:grpSpPr>
        <p:sp>
          <p:nvSpPr>
            <p:cNvPr id="72" name="Freeform 32">
              <a:extLst>
                <a:ext uri="{FF2B5EF4-FFF2-40B4-BE49-F238E27FC236}">
                  <a16:creationId xmlns:a16="http://schemas.microsoft.com/office/drawing/2014/main" xmlns="" id="{CBC3B006-1357-4969-BC3D-CDD91E492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3" name="Freeform 33">
              <a:extLst>
                <a:ext uri="{FF2B5EF4-FFF2-40B4-BE49-F238E27FC236}">
                  <a16:creationId xmlns:a16="http://schemas.microsoft.com/office/drawing/2014/main" xmlns="" id="{0D6E4F1D-B331-41B5-90EF-2236C1EE155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4" name="Freeform 34">
              <a:extLst>
                <a:ext uri="{FF2B5EF4-FFF2-40B4-BE49-F238E27FC236}">
                  <a16:creationId xmlns:a16="http://schemas.microsoft.com/office/drawing/2014/main" xmlns="" id="{54A60014-21DF-44E5-9137-43357188501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5" name="Freeform 37">
              <a:extLst>
                <a:ext uri="{FF2B5EF4-FFF2-40B4-BE49-F238E27FC236}">
                  <a16:creationId xmlns:a16="http://schemas.microsoft.com/office/drawing/2014/main" xmlns="" id="{40B768C0-B003-45F4-9A06-EA3509A90B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6" name="Freeform 35">
              <a:extLst>
                <a:ext uri="{FF2B5EF4-FFF2-40B4-BE49-F238E27FC236}">
                  <a16:creationId xmlns:a16="http://schemas.microsoft.com/office/drawing/2014/main" xmlns="" id="{5E479182-2054-4AD9-823D-81CFAD7F2C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7" name="Freeform 36">
              <a:extLst>
                <a:ext uri="{FF2B5EF4-FFF2-40B4-BE49-F238E27FC236}">
                  <a16:creationId xmlns:a16="http://schemas.microsoft.com/office/drawing/2014/main" xmlns="" id="{A7D912CF-756A-41F1-8BF1-5BA7D1BD052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8" name="Freeform 38">
              <a:extLst>
                <a:ext uri="{FF2B5EF4-FFF2-40B4-BE49-F238E27FC236}">
                  <a16:creationId xmlns:a16="http://schemas.microsoft.com/office/drawing/2014/main" xmlns="" id="{734B6F35-2160-44B1-AB00-F628C84B14F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9" name="Freeform 39">
              <a:extLst>
                <a:ext uri="{FF2B5EF4-FFF2-40B4-BE49-F238E27FC236}">
                  <a16:creationId xmlns:a16="http://schemas.microsoft.com/office/drawing/2014/main" xmlns="" id="{D8657E76-4F63-44FE-86C5-54CA174FCB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0" name="Freeform 40">
              <a:extLst>
                <a:ext uri="{FF2B5EF4-FFF2-40B4-BE49-F238E27FC236}">
                  <a16:creationId xmlns:a16="http://schemas.microsoft.com/office/drawing/2014/main" xmlns="" id="{482CEB8C-90E5-4152-8B52-A2881B98A3B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1" name="Rectangle 41">
              <a:extLst>
                <a:ext uri="{FF2B5EF4-FFF2-40B4-BE49-F238E27FC236}">
                  <a16:creationId xmlns:a16="http://schemas.microsoft.com/office/drawing/2014/main" xmlns="" id="{85010FC2-BC4C-4692-876D-7FE363BFC635}"/>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sp>
          <p:nvSpPr>
            <p:cNvPr id="82" name="Freeform 32">
              <a:extLst>
                <a:ext uri="{FF2B5EF4-FFF2-40B4-BE49-F238E27FC236}">
                  <a16:creationId xmlns:a16="http://schemas.microsoft.com/office/drawing/2014/main" xmlns="" id="{714C1223-2B78-4715-9ACB-079A60D16D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3" name="Freeform 33">
              <a:extLst>
                <a:ext uri="{FF2B5EF4-FFF2-40B4-BE49-F238E27FC236}">
                  <a16:creationId xmlns:a16="http://schemas.microsoft.com/office/drawing/2014/main" xmlns="" id="{1D9109D3-C92A-410B-9B43-5F02B2D84EE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4" name="Freeform 34">
              <a:extLst>
                <a:ext uri="{FF2B5EF4-FFF2-40B4-BE49-F238E27FC236}">
                  <a16:creationId xmlns:a16="http://schemas.microsoft.com/office/drawing/2014/main" xmlns="" id="{EF5B327A-A1AE-42F3-815E-84F4AA2948C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5" name="Freeform 37">
              <a:extLst>
                <a:ext uri="{FF2B5EF4-FFF2-40B4-BE49-F238E27FC236}">
                  <a16:creationId xmlns:a16="http://schemas.microsoft.com/office/drawing/2014/main" xmlns="" id="{77738BDE-751F-4D4C-B4C4-C9DF3EA291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6" name="Freeform 35">
              <a:extLst>
                <a:ext uri="{FF2B5EF4-FFF2-40B4-BE49-F238E27FC236}">
                  <a16:creationId xmlns:a16="http://schemas.microsoft.com/office/drawing/2014/main" xmlns="" id="{9C8C4AD6-72BF-490C-963C-97C7FD7E7E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7" name="Freeform 36">
              <a:extLst>
                <a:ext uri="{FF2B5EF4-FFF2-40B4-BE49-F238E27FC236}">
                  <a16:creationId xmlns:a16="http://schemas.microsoft.com/office/drawing/2014/main" xmlns="" id="{94990E31-5AA8-4502-A963-CE1B539DAC4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8" name="Freeform 38">
              <a:extLst>
                <a:ext uri="{FF2B5EF4-FFF2-40B4-BE49-F238E27FC236}">
                  <a16:creationId xmlns:a16="http://schemas.microsoft.com/office/drawing/2014/main" xmlns="" id="{9E703E9D-ED76-449C-A8C0-7A1E24B8B27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9" name="Freeform 39">
              <a:extLst>
                <a:ext uri="{FF2B5EF4-FFF2-40B4-BE49-F238E27FC236}">
                  <a16:creationId xmlns:a16="http://schemas.microsoft.com/office/drawing/2014/main" xmlns="" id="{C70A75E8-C815-4CCF-ABEE-83F19BFE05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0" name="Freeform 40">
              <a:extLst>
                <a:ext uri="{FF2B5EF4-FFF2-40B4-BE49-F238E27FC236}">
                  <a16:creationId xmlns:a16="http://schemas.microsoft.com/office/drawing/2014/main" xmlns="" id="{E15638E1-6A92-4D31-A034-853A65A754E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1" name="Rectangle 41">
              <a:extLst>
                <a:ext uri="{FF2B5EF4-FFF2-40B4-BE49-F238E27FC236}">
                  <a16:creationId xmlns:a16="http://schemas.microsoft.com/office/drawing/2014/main" xmlns="" id="{EA3E8D58-D52B-4300-8A50-5696430D1A65}"/>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grpSp>
      <p:sp>
        <p:nvSpPr>
          <p:cNvPr id="2" name="Titre 1">
            <a:extLst>
              <a:ext uri="{FF2B5EF4-FFF2-40B4-BE49-F238E27FC236}">
                <a16:creationId xmlns:a16="http://schemas.microsoft.com/office/drawing/2014/main" xmlns="" id="{2765BE3E-D4BE-4BDD-AECF-B1A0C0AD0869}"/>
              </a:ext>
            </a:extLst>
          </p:cNvPr>
          <p:cNvSpPr>
            <a:spLocks noGrp="1"/>
          </p:cNvSpPr>
          <p:nvPr>
            <p:ph type="title"/>
          </p:nvPr>
        </p:nvSpPr>
        <p:spPr>
          <a:xfrm>
            <a:off x="2667000" y="2671234"/>
            <a:ext cx="6858000" cy="1367896"/>
          </a:xfrm>
        </p:spPr>
        <p:txBody>
          <a:bodyPr vert="horz" lIns="91440" tIns="45720" rIns="91440" bIns="45720" rtlCol="0" anchor="b">
            <a:normAutofit/>
          </a:bodyPr>
          <a:lstStyle/>
          <a:p>
            <a:pPr algn="ctr"/>
            <a:r>
              <a:rPr lang="en-US" sz="4400" kern="1200" cap="all" baseline="0" dirty="0">
                <a:solidFill>
                  <a:srgbClr val="FFFFFF"/>
                </a:solidFill>
                <a:latin typeface="+mj-lt"/>
                <a:ea typeface="+mj-ea"/>
                <a:cs typeface="+mj-cs"/>
              </a:rPr>
              <a:t>1. </a:t>
            </a:r>
            <a:r>
              <a:rPr lang="en-US" sz="4400" kern="1200" cap="all" baseline="0" dirty="0" err="1">
                <a:solidFill>
                  <a:srgbClr val="FFFFFF"/>
                </a:solidFill>
                <a:latin typeface="+mj-lt"/>
                <a:ea typeface="+mj-ea"/>
                <a:cs typeface="+mj-cs"/>
              </a:rPr>
              <a:t>Mobilisation</a:t>
            </a:r>
            <a:r>
              <a:rPr lang="en-US" sz="4400" kern="1200" cap="all" baseline="0" dirty="0">
                <a:solidFill>
                  <a:srgbClr val="FFFFFF"/>
                </a:solidFill>
                <a:latin typeface="+mj-lt"/>
                <a:ea typeface="+mj-ea"/>
                <a:cs typeface="+mj-cs"/>
              </a:rPr>
              <a:t> des </a:t>
            </a:r>
            <a:r>
              <a:rPr lang="en-US" sz="4400" kern="1200" cap="all" baseline="0" dirty="0" err="1">
                <a:solidFill>
                  <a:srgbClr val="FFFFFF"/>
                </a:solidFill>
                <a:latin typeface="+mj-lt"/>
                <a:ea typeface="+mj-ea"/>
                <a:cs typeface="+mj-cs"/>
              </a:rPr>
              <a:t>compétences</a:t>
            </a:r>
            <a:endParaRPr lang="en-US" sz="4400" kern="1200" cap="all" baseline="0" dirty="0">
              <a:solidFill>
                <a:srgbClr val="FFFFFF"/>
              </a:solidFill>
              <a:latin typeface="+mj-lt"/>
              <a:ea typeface="+mj-ea"/>
              <a:cs typeface="+mj-cs"/>
            </a:endParaRPr>
          </a:p>
        </p:txBody>
      </p:sp>
      <p:sp>
        <p:nvSpPr>
          <p:cNvPr id="3" name="Espace réservé du numéro de diapositive 2">
            <a:extLst>
              <a:ext uri="{FF2B5EF4-FFF2-40B4-BE49-F238E27FC236}">
                <a16:creationId xmlns:a16="http://schemas.microsoft.com/office/drawing/2014/main" xmlns="" id="{F5D283BC-D100-4143-BFF7-BE7B845B191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smtClean="0">
                <a:ln>
                  <a:noFill/>
                </a:ln>
                <a:solidFill>
                  <a:prstClr val="black">
                    <a:tint val="75000"/>
                  </a:prstClr>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dirty="0">
              <a:ln>
                <a:noFill/>
              </a:ln>
              <a:solidFill>
                <a:prstClr val="black">
                  <a:tint val="75000"/>
                </a:prstClr>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90203668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67324" y="292068"/>
            <a:ext cx="9905999" cy="1150232"/>
          </a:xfrm>
        </p:spPr>
        <p:txBody>
          <a:bodyPr>
            <a:noAutofit/>
          </a:bodyPr>
          <a:lstStyle/>
          <a:p>
            <a:r>
              <a:rPr lang="fr-FR" sz="2400" dirty="0"/>
              <a:t>Système d'information et une base documentaire </a:t>
            </a:r>
          </a:p>
        </p:txBody>
      </p:sp>
      <p:pic>
        <p:nvPicPr>
          <p:cNvPr id="10" name="Picture 2" descr="C:\Users\MagnetoMedia\Dropbox\MM-Dev-Openerp\AO-MRE-SI-Investisseurs\Documents\screencapture-wiki-mre-customers-magnetomedia-net-fr-1459338800803.png">
            <a:extLst>
              <a:ext uri="{FF2B5EF4-FFF2-40B4-BE49-F238E27FC236}">
                <a16:creationId xmlns:a16="http://schemas.microsoft.com/office/drawing/2014/main" xmlns="" id="{B192344B-E4EB-4CF5-B31F-7D6DCEF270EF}"/>
              </a:ext>
            </a:extLst>
          </p:cNvPr>
          <p:cNvPicPr>
            <a:picLocks noGrp="1" noChangeAspect="1" noChangeArrowheads="1"/>
          </p:cNvPicPr>
          <p:nvPr>
            <p:ph sz="quarter" idx="1"/>
          </p:nvPr>
        </p:nvPicPr>
        <p:blipFill rotWithShape="1">
          <a:blip r:embed="rId2" cstate="print">
            <a:extLst>
              <a:ext uri="{28A0092B-C50C-407E-A947-70E740481C1C}">
                <a14:useLocalDpi xmlns:a14="http://schemas.microsoft.com/office/drawing/2010/main" val="0"/>
              </a:ext>
            </a:extLst>
          </a:blip>
          <a:srcRect l="4286" r="12449"/>
          <a:stretch/>
        </p:blipFill>
        <p:spPr bwMode="auto">
          <a:xfrm>
            <a:off x="1809720" y="1714488"/>
            <a:ext cx="4000528" cy="485778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xmlns="" id="{B82C327A-6D08-4B27-B0AC-BE001C144728}"/>
              </a:ext>
            </a:extLst>
          </p:cNvPr>
          <p:cNvSpPr/>
          <p:nvPr/>
        </p:nvSpPr>
        <p:spPr>
          <a:xfrm>
            <a:off x="6381754" y="1785934"/>
            <a:ext cx="4572000" cy="1477328"/>
          </a:xfrm>
          <a:prstGeom prst="rect">
            <a:avLst/>
          </a:prstGeom>
        </p:spPr>
        <p:txBody>
          <a:bodyPr wrap="square">
            <a:spAutoFit/>
          </a:bodyPr>
          <a:lstStyle/>
          <a:p>
            <a:pPr algn="just" defTabSz="914400"/>
            <a:r>
              <a:rPr lang="fr-FR" dirty="0">
                <a:solidFill>
                  <a:prstClr val="black"/>
                </a:solidFill>
                <a:latin typeface="Tw Cen MT"/>
              </a:rPr>
              <a:t>La base documentaire sert de référentiels aux investisseurs MRE. Elle contient les différentes informations dont un MRE peut avoir besoin pour concrétiser leurs projet.</a:t>
            </a:r>
          </a:p>
          <a:p>
            <a:pPr defTabSz="914400"/>
            <a:endParaRPr lang="fr-FR" dirty="0">
              <a:solidFill>
                <a:prstClr val="black"/>
              </a:solidFill>
              <a:latin typeface="Tw Cen MT"/>
            </a:endParaRPr>
          </a:p>
        </p:txBody>
      </p:sp>
      <p:sp>
        <p:nvSpPr>
          <p:cNvPr id="12" name="Rectangle 11">
            <a:extLst>
              <a:ext uri="{FF2B5EF4-FFF2-40B4-BE49-F238E27FC236}">
                <a16:creationId xmlns:a16="http://schemas.microsoft.com/office/drawing/2014/main" xmlns="" id="{F8B4B950-0487-45A6-A7A6-1E8DB04E0ED1}"/>
              </a:ext>
            </a:extLst>
          </p:cNvPr>
          <p:cNvSpPr/>
          <p:nvPr/>
        </p:nvSpPr>
        <p:spPr>
          <a:xfrm>
            <a:off x="6381754" y="3429000"/>
            <a:ext cx="4572000" cy="1785104"/>
          </a:xfrm>
          <a:prstGeom prst="rect">
            <a:avLst/>
          </a:prstGeom>
        </p:spPr>
        <p:txBody>
          <a:bodyPr>
            <a:spAutoFit/>
          </a:bodyPr>
          <a:lstStyle/>
          <a:p>
            <a:pPr defTabSz="914400"/>
            <a:r>
              <a:rPr lang="fr-FR" sz="2000" b="1" dirty="0">
                <a:solidFill>
                  <a:prstClr val="black"/>
                </a:solidFill>
                <a:latin typeface="Tw Cen MT"/>
              </a:rPr>
              <a:t>Contenu:</a:t>
            </a:r>
          </a:p>
          <a:p>
            <a:pPr marL="285750" indent="-285750" defTabSz="914400">
              <a:buFont typeface="Wingdings" pitchFamily="2" charset="2"/>
              <a:buChar char="Ø"/>
            </a:pPr>
            <a:r>
              <a:rPr lang="fr-FR" dirty="0">
                <a:solidFill>
                  <a:prstClr val="black"/>
                </a:solidFill>
                <a:latin typeface="Tw Cen MT"/>
              </a:rPr>
              <a:t>Les articles les plus populaires</a:t>
            </a:r>
          </a:p>
          <a:p>
            <a:pPr marL="285750" indent="-285750" defTabSz="914400">
              <a:buFont typeface="Wingdings" pitchFamily="2" charset="2"/>
              <a:buChar char="Ø"/>
            </a:pPr>
            <a:r>
              <a:rPr lang="fr-FR" dirty="0">
                <a:solidFill>
                  <a:prstClr val="black"/>
                </a:solidFill>
                <a:latin typeface="Tw Cen MT"/>
              </a:rPr>
              <a:t>Les articles les plus utiles</a:t>
            </a:r>
          </a:p>
          <a:p>
            <a:pPr marL="285750" indent="-285750" defTabSz="914400">
              <a:buFont typeface="Wingdings" pitchFamily="2" charset="2"/>
              <a:buChar char="Ø"/>
            </a:pPr>
            <a:r>
              <a:rPr lang="fr-FR" dirty="0">
                <a:solidFill>
                  <a:prstClr val="black"/>
                </a:solidFill>
                <a:latin typeface="Tw Cen MT"/>
              </a:rPr>
              <a:t>Les décrets</a:t>
            </a:r>
          </a:p>
          <a:p>
            <a:pPr marL="285750" indent="-285750" defTabSz="914400">
              <a:buFont typeface="Wingdings" pitchFamily="2" charset="2"/>
              <a:buChar char="Ø"/>
            </a:pPr>
            <a:r>
              <a:rPr lang="fr-FR" dirty="0">
                <a:solidFill>
                  <a:prstClr val="black"/>
                </a:solidFill>
                <a:latin typeface="Tw Cen MT"/>
              </a:rPr>
              <a:t>L’actualité</a:t>
            </a:r>
          </a:p>
          <a:p>
            <a:pPr marL="285750" indent="-285750" defTabSz="914400">
              <a:buFont typeface="Wingdings" pitchFamily="2" charset="2"/>
              <a:buChar char="Ø"/>
            </a:pPr>
            <a:r>
              <a:rPr lang="fr-FR" dirty="0">
                <a:solidFill>
                  <a:prstClr val="black"/>
                </a:solidFill>
                <a:latin typeface="Tw Cen MT"/>
              </a:rPr>
              <a:t>Les événements</a:t>
            </a:r>
          </a:p>
        </p:txBody>
      </p:sp>
    </p:spTree>
    <p:extLst>
      <p:ext uri="{BB962C8B-B14F-4D97-AF65-F5344CB8AC3E}">
        <p14:creationId xmlns:p14="http://schemas.microsoft.com/office/powerpoint/2010/main" val="4190831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3">
            <a:extLst>
              <a:ext uri="{FF2B5EF4-FFF2-40B4-BE49-F238E27FC236}">
                <a16:creationId xmlns:a16="http://schemas.microsoft.com/office/drawing/2014/main" xmlns="" id="{ED6366C1-3ABC-44B0-ABE2-FF8369FBFDB6}"/>
              </a:ext>
            </a:extLst>
          </p:cNvPr>
          <p:cNvGrpSpPr>
            <a:grpSpLocks/>
          </p:cNvGrpSpPr>
          <p:nvPr/>
        </p:nvGrpSpPr>
        <p:grpSpPr bwMode="auto">
          <a:xfrm>
            <a:off x="3959225" y="712188"/>
            <a:ext cx="4368800" cy="4800600"/>
            <a:chOff x="3402330" y="900113"/>
            <a:chExt cx="5905500" cy="6968186"/>
          </a:xfrm>
        </p:grpSpPr>
        <p:grpSp>
          <p:nvGrpSpPr>
            <p:cNvPr id="5141" name="Group 69">
              <a:extLst>
                <a:ext uri="{FF2B5EF4-FFF2-40B4-BE49-F238E27FC236}">
                  <a16:creationId xmlns:a16="http://schemas.microsoft.com/office/drawing/2014/main" xmlns="" id="{96393B1D-EE93-436E-A986-E3406D5542F4}"/>
                </a:ext>
              </a:extLst>
            </p:cNvPr>
            <p:cNvGrpSpPr>
              <a:grpSpLocks/>
            </p:cNvGrpSpPr>
            <p:nvPr/>
          </p:nvGrpSpPr>
          <p:grpSpPr bwMode="auto">
            <a:xfrm>
              <a:off x="4476685" y="900113"/>
              <a:ext cx="2926294" cy="2925506"/>
              <a:chOff x="3821356" y="2590800"/>
              <a:chExt cx="3383526" cy="3382616"/>
            </a:xfrm>
          </p:grpSpPr>
          <p:sp>
            <p:nvSpPr>
              <p:cNvPr id="23" name="Oval 29">
                <a:extLst>
                  <a:ext uri="{FF2B5EF4-FFF2-40B4-BE49-F238E27FC236}">
                    <a16:creationId xmlns:a16="http://schemas.microsoft.com/office/drawing/2014/main" xmlns="" id="{4E89EFCE-8B4D-4CF1-8E7A-B4B2C8ED44BF}"/>
                  </a:ext>
                </a:extLst>
              </p:cNvPr>
              <p:cNvSpPr/>
              <p:nvPr/>
            </p:nvSpPr>
            <p:spPr>
              <a:xfrm>
                <a:off x="3819727" y="2590800"/>
                <a:ext cx="3384342" cy="3383712"/>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kern="0">
                  <a:solidFill>
                    <a:sysClr val="windowText" lastClr="000000"/>
                  </a:solidFill>
                </a:endParaRPr>
              </a:p>
            </p:txBody>
          </p:sp>
          <p:sp>
            <p:nvSpPr>
              <p:cNvPr id="24" name="Oval 30">
                <a:extLst>
                  <a:ext uri="{FF2B5EF4-FFF2-40B4-BE49-F238E27FC236}">
                    <a16:creationId xmlns:a16="http://schemas.microsoft.com/office/drawing/2014/main" xmlns="" id="{45635331-B6FC-424F-9B5B-6E68960E6F87}"/>
                  </a:ext>
                </a:extLst>
              </p:cNvPr>
              <p:cNvSpPr/>
              <p:nvPr/>
            </p:nvSpPr>
            <p:spPr>
              <a:xfrm>
                <a:off x="3978524" y="2747997"/>
                <a:ext cx="3066750" cy="3069320"/>
              </a:xfrm>
              <a:prstGeom prst="ellipse">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kern="0">
                  <a:solidFill>
                    <a:sysClr val="windowText" lastClr="000000"/>
                  </a:solidFill>
                </a:endParaRPr>
              </a:p>
            </p:txBody>
          </p:sp>
        </p:grpSp>
        <p:grpSp>
          <p:nvGrpSpPr>
            <p:cNvPr id="5142" name="Group 72">
              <a:extLst>
                <a:ext uri="{FF2B5EF4-FFF2-40B4-BE49-F238E27FC236}">
                  <a16:creationId xmlns:a16="http://schemas.microsoft.com/office/drawing/2014/main" xmlns="" id="{E15F5AE4-87E9-4B0C-8DEF-F84C61A8581B}"/>
                </a:ext>
              </a:extLst>
            </p:cNvPr>
            <p:cNvGrpSpPr>
              <a:grpSpLocks/>
            </p:cNvGrpSpPr>
            <p:nvPr/>
          </p:nvGrpSpPr>
          <p:grpSpPr bwMode="auto">
            <a:xfrm>
              <a:off x="5737959" y="2822447"/>
              <a:ext cx="3569871" cy="5045852"/>
              <a:chOff x="3077047" y="2591020"/>
              <a:chExt cx="4127663" cy="5834266"/>
            </a:xfrm>
          </p:grpSpPr>
          <p:sp>
            <p:nvSpPr>
              <p:cNvPr id="21" name="Oval 27">
                <a:extLst>
                  <a:ext uri="{FF2B5EF4-FFF2-40B4-BE49-F238E27FC236}">
                    <a16:creationId xmlns:a16="http://schemas.microsoft.com/office/drawing/2014/main" xmlns="" id="{6515CC82-1C24-4823-935B-D02653BD211D}"/>
                  </a:ext>
                </a:extLst>
              </p:cNvPr>
              <p:cNvSpPr/>
              <p:nvPr/>
            </p:nvSpPr>
            <p:spPr>
              <a:xfrm>
                <a:off x="3820368" y="2590381"/>
                <a:ext cx="3384342" cy="33837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kern="0">
                  <a:solidFill>
                    <a:sysClr val="windowText" lastClr="000000"/>
                  </a:solidFill>
                </a:endParaRPr>
              </a:p>
            </p:txBody>
          </p:sp>
          <p:sp>
            <p:nvSpPr>
              <p:cNvPr id="22" name="Oval 28">
                <a:extLst>
                  <a:ext uri="{FF2B5EF4-FFF2-40B4-BE49-F238E27FC236}">
                    <a16:creationId xmlns:a16="http://schemas.microsoft.com/office/drawing/2014/main" xmlns="" id="{147BDD74-A9B4-4010-AB3D-4C10626B93C9}"/>
                  </a:ext>
                </a:extLst>
              </p:cNvPr>
              <p:cNvSpPr/>
              <p:nvPr/>
            </p:nvSpPr>
            <p:spPr>
              <a:xfrm>
                <a:off x="3979164" y="2747577"/>
                <a:ext cx="3066750" cy="306932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kern="0">
                  <a:solidFill>
                    <a:sysClr val="windowText" lastClr="000000"/>
                  </a:solidFill>
                </a:endParaRPr>
              </a:p>
            </p:txBody>
          </p:sp>
          <p:sp>
            <p:nvSpPr>
              <p:cNvPr id="40" name="Oval 27">
                <a:extLst>
                  <a:ext uri="{FF2B5EF4-FFF2-40B4-BE49-F238E27FC236}">
                    <a16:creationId xmlns:a16="http://schemas.microsoft.com/office/drawing/2014/main" xmlns="" id="{CC80642E-7B4B-4DAF-9A9C-8260711001B2}"/>
                  </a:ext>
                </a:extLst>
              </p:cNvPr>
              <p:cNvSpPr/>
              <p:nvPr/>
            </p:nvSpPr>
            <p:spPr>
              <a:xfrm>
                <a:off x="3076011" y="5044239"/>
                <a:ext cx="3384342" cy="338104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kern="0">
                  <a:solidFill>
                    <a:sysClr val="windowText" lastClr="000000"/>
                  </a:solidFill>
                </a:endParaRPr>
              </a:p>
            </p:txBody>
          </p:sp>
          <p:sp>
            <p:nvSpPr>
              <p:cNvPr id="41" name="Oval 28">
                <a:extLst>
                  <a:ext uri="{FF2B5EF4-FFF2-40B4-BE49-F238E27FC236}">
                    <a16:creationId xmlns:a16="http://schemas.microsoft.com/office/drawing/2014/main" xmlns="" id="{B3B83338-E0F3-48AF-9E69-C912D2EDC23A}"/>
                  </a:ext>
                </a:extLst>
              </p:cNvPr>
              <p:cNvSpPr/>
              <p:nvPr/>
            </p:nvSpPr>
            <p:spPr>
              <a:xfrm>
                <a:off x="3234807" y="5198771"/>
                <a:ext cx="3066750" cy="3069320"/>
              </a:xfrm>
              <a:prstGeom prst="ellipse">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kern="0">
                  <a:solidFill>
                    <a:sysClr val="windowText" lastClr="000000"/>
                  </a:solidFill>
                </a:endParaRPr>
              </a:p>
            </p:txBody>
          </p:sp>
        </p:grpSp>
        <p:grpSp>
          <p:nvGrpSpPr>
            <p:cNvPr id="5143" name="Group 75">
              <a:extLst>
                <a:ext uri="{FF2B5EF4-FFF2-40B4-BE49-F238E27FC236}">
                  <a16:creationId xmlns:a16="http://schemas.microsoft.com/office/drawing/2014/main" xmlns="" id="{70DFBF24-A8F5-4ABB-97C3-D166C3596134}"/>
                </a:ext>
              </a:extLst>
            </p:cNvPr>
            <p:cNvGrpSpPr>
              <a:grpSpLocks/>
            </p:cNvGrpSpPr>
            <p:nvPr/>
          </p:nvGrpSpPr>
          <p:grpSpPr bwMode="auto">
            <a:xfrm>
              <a:off x="3402330" y="3032472"/>
              <a:ext cx="3384102" cy="3382615"/>
              <a:chOff x="3821430" y="2591465"/>
              <a:chExt cx="3384102" cy="3382615"/>
            </a:xfrm>
          </p:grpSpPr>
          <p:sp>
            <p:nvSpPr>
              <p:cNvPr id="19" name="Oval 25">
                <a:extLst>
                  <a:ext uri="{FF2B5EF4-FFF2-40B4-BE49-F238E27FC236}">
                    <a16:creationId xmlns:a16="http://schemas.microsoft.com/office/drawing/2014/main" xmlns="" id="{ABE4503D-3361-401D-832D-00C46AD326DD}"/>
                  </a:ext>
                </a:extLst>
              </p:cNvPr>
              <p:cNvSpPr/>
              <p:nvPr/>
            </p:nvSpPr>
            <p:spPr>
              <a:xfrm>
                <a:off x="3821430" y="2590580"/>
                <a:ext cx="3384074" cy="3382704"/>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kern="0">
                  <a:solidFill>
                    <a:sysClr val="windowText" lastClr="000000"/>
                  </a:solidFill>
                </a:endParaRPr>
              </a:p>
            </p:txBody>
          </p:sp>
          <p:sp>
            <p:nvSpPr>
              <p:cNvPr id="20" name="Oval 26">
                <a:extLst>
                  <a:ext uri="{FF2B5EF4-FFF2-40B4-BE49-F238E27FC236}">
                    <a16:creationId xmlns:a16="http://schemas.microsoft.com/office/drawing/2014/main" xmlns="" id="{8ADC4418-E21F-4E2E-B692-DDF096E15AD9}"/>
                  </a:ext>
                </a:extLst>
              </p:cNvPr>
              <p:cNvSpPr/>
              <p:nvPr/>
            </p:nvSpPr>
            <p:spPr>
              <a:xfrm>
                <a:off x="3982371" y="2747272"/>
                <a:ext cx="3064336" cy="3069320"/>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kern="0">
                  <a:solidFill>
                    <a:sysClr val="windowText" lastClr="000000"/>
                  </a:solidFill>
                </a:endParaRPr>
              </a:p>
            </p:txBody>
          </p:sp>
        </p:grpSp>
      </p:grpSp>
      <p:sp>
        <p:nvSpPr>
          <p:cNvPr id="30" name="Titre 1">
            <a:extLst>
              <a:ext uri="{FF2B5EF4-FFF2-40B4-BE49-F238E27FC236}">
                <a16:creationId xmlns:a16="http://schemas.microsoft.com/office/drawing/2014/main" xmlns="" id="{7D8CB249-40DC-43F5-823D-74A8F50B3E2D}"/>
              </a:ext>
            </a:extLst>
          </p:cNvPr>
          <p:cNvSpPr txBox="1">
            <a:spLocks/>
          </p:cNvSpPr>
          <p:nvPr/>
        </p:nvSpPr>
        <p:spPr>
          <a:xfrm>
            <a:off x="6459538" y="2492546"/>
            <a:ext cx="1555750" cy="819150"/>
          </a:xfrm>
          <a:prstGeom prst="rect">
            <a:avLst/>
          </a:prstGeom>
        </p:spPr>
        <p:txBody>
          <a:bodyPr lIns="0" tIns="0" rIns="0" bIns="0"/>
          <a:lstStyle/>
          <a:p>
            <a:pPr algn="ctr" eaLnBrk="1" fontAlgn="auto" hangingPunct="1">
              <a:spcBef>
                <a:spcPts val="0"/>
              </a:spcBef>
              <a:spcAft>
                <a:spcPts val="0"/>
              </a:spcAft>
              <a:defRPr/>
            </a:pPr>
            <a:r>
              <a:rPr lang="fr-FR" sz="2400" spc="-27" dirty="0">
                <a:solidFill>
                  <a:prstClr val="white"/>
                </a:solidFill>
                <a:latin typeface="Century Gothic" pitchFamily="34" charset="0"/>
              </a:rPr>
              <a:t>CREDIT BANCAIRE </a:t>
            </a:r>
            <a:r>
              <a:rPr lang="fr-FR" sz="1100" i="1" spc="-27" dirty="0">
                <a:solidFill>
                  <a:prstClr val="white"/>
                </a:solidFill>
                <a:latin typeface="Century Gothic" pitchFamily="34" charset="0"/>
              </a:rPr>
              <a:t>si nécessaire</a:t>
            </a:r>
            <a:endParaRPr lang="fr-FR" sz="2400" i="1" spc="-27" dirty="0">
              <a:solidFill>
                <a:prstClr val="white"/>
              </a:solidFill>
              <a:latin typeface="Century Gothic" pitchFamily="34" charset="0"/>
            </a:endParaRPr>
          </a:p>
        </p:txBody>
      </p:sp>
      <p:sp>
        <p:nvSpPr>
          <p:cNvPr id="6" name="Titre 1">
            <a:extLst>
              <a:ext uri="{FF2B5EF4-FFF2-40B4-BE49-F238E27FC236}">
                <a16:creationId xmlns:a16="http://schemas.microsoft.com/office/drawing/2014/main" xmlns="" id="{2B12323E-288D-4982-ADD1-7E1DCC38D2F6}"/>
              </a:ext>
            </a:extLst>
          </p:cNvPr>
          <p:cNvSpPr txBox="1">
            <a:spLocks/>
          </p:cNvSpPr>
          <p:nvPr/>
        </p:nvSpPr>
        <p:spPr>
          <a:xfrm>
            <a:off x="5205413" y="258437"/>
            <a:ext cx="2165350" cy="479425"/>
          </a:xfrm>
          <a:prstGeom prst="rect">
            <a:avLst/>
          </a:prstGeom>
        </p:spPr>
        <p:txBody>
          <a:bodyPr lIns="0" tIns="0" rIns="0" bIns="0">
            <a:normAutofit fontScale="97500"/>
          </a:bodyPr>
          <a:lstStyle/>
          <a:p>
            <a:pPr eaLnBrk="1" fontAlgn="auto" hangingPunct="1">
              <a:lnSpc>
                <a:spcPct val="90000"/>
              </a:lnSpc>
              <a:spcBef>
                <a:spcPts val="0"/>
              </a:spcBef>
              <a:spcAft>
                <a:spcPts val="0"/>
              </a:spcAft>
              <a:defRPr/>
            </a:pPr>
            <a:endParaRPr lang="fr-FR" sz="2400" b="1" spc="-27" dirty="0">
              <a:latin typeface="Century Gothic" pitchFamily="34" charset="0"/>
            </a:endParaRPr>
          </a:p>
        </p:txBody>
      </p:sp>
      <p:sp>
        <p:nvSpPr>
          <p:cNvPr id="25" name="Rectangle 24">
            <a:extLst>
              <a:ext uri="{FF2B5EF4-FFF2-40B4-BE49-F238E27FC236}">
                <a16:creationId xmlns:a16="http://schemas.microsoft.com/office/drawing/2014/main" xmlns="" id="{0F533120-9C5E-47CC-8886-70E9C1BDF4ED}"/>
              </a:ext>
            </a:extLst>
          </p:cNvPr>
          <p:cNvSpPr/>
          <p:nvPr/>
        </p:nvSpPr>
        <p:spPr>
          <a:xfrm>
            <a:off x="768350" y="2902121"/>
            <a:ext cx="3190875" cy="707886"/>
          </a:xfrm>
          <a:prstGeom prst="rect">
            <a:avLst/>
          </a:prstGeom>
        </p:spPr>
        <p:txBody>
          <a:bodyPr>
            <a:spAutoFit/>
          </a:bodyPr>
          <a:lstStyle/>
          <a:p>
            <a:pPr fontAlgn="auto">
              <a:spcBef>
                <a:spcPts val="0"/>
              </a:spcBef>
              <a:spcAft>
                <a:spcPts val="0"/>
              </a:spcAft>
              <a:defRPr/>
            </a:pPr>
            <a:r>
              <a:rPr lang="fr-FR" sz="2000" dirty="0">
                <a:latin typeface="Century Gothic" panose="020B0502020202020204" pitchFamily="34" charset="0"/>
                <a:cs typeface="Arial" panose="020B0604020202020204" pitchFamily="34" charset="0"/>
              </a:rPr>
              <a:t>25 % min, sous forme d’apport en devises</a:t>
            </a:r>
          </a:p>
        </p:txBody>
      </p:sp>
      <p:sp>
        <p:nvSpPr>
          <p:cNvPr id="12295" name="Rectangle 25">
            <a:extLst>
              <a:ext uri="{FF2B5EF4-FFF2-40B4-BE49-F238E27FC236}">
                <a16:creationId xmlns:a16="http://schemas.microsoft.com/office/drawing/2014/main" xmlns="" id="{D22AADA7-C08C-4807-91D5-944029BA198B}"/>
              </a:ext>
            </a:extLst>
          </p:cNvPr>
          <p:cNvSpPr>
            <a:spLocks noChangeArrowheads="1"/>
          </p:cNvSpPr>
          <p:nvPr/>
        </p:nvSpPr>
        <p:spPr bwMode="auto">
          <a:xfrm>
            <a:off x="7097713" y="761600"/>
            <a:ext cx="4367456" cy="1015663"/>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fr-FR" altLang="fr-FR" sz="2000" dirty="0">
                <a:latin typeface="Century Gothic" panose="020B0502020202020204" pitchFamily="34" charset="0"/>
              </a:rPr>
              <a:t>Subvention  de 10% du montant du projet avec un  plafond de 5 MDH garantie par la CCG</a:t>
            </a:r>
          </a:p>
        </p:txBody>
      </p:sp>
      <p:sp>
        <p:nvSpPr>
          <p:cNvPr id="12296" name="Rectangle 26">
            <a:extLst>
              <a:ext uri="{FF2B5EF4-FFF2-40B4-BE49-F238E27FC236}">
                <a16:creationId xmlns:a16="http://schemas.microsoft.com/office/drawing/2014/main" xmlns="" id="{86467AE8-625E-4343-BB7F-4BC71A8C0719}"/>
              </a:ext>
            </a:extLst>
          </p:cNvPr>
          <p:cNvSpPr>
            <a:spLocks noChangeArrowheads="1"/>
          </p:cNvSpPr>
          <p:nvPr/>
        </p:nvSpPr>
        <p:spPr bwMode="auto">
          <a:xfrm>
            <a:off x="8304212" y="2472918"/>
            <a:ext cx="3515439" cy="707886"/>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fr-FR" altLang="fr-FR" sz="2000" dirty="0">
                <a:latin typeface="Century Gothic" panose="020B0502020202020204" pitchFamily="34" charset="0"/>
              </a:rPr>
              <a:t>65 % max du programme d’investissement</a:t>
            </a:r>
          </a:p>
        </p:txBody>
      </p:sp>
      <p:sp>
        <p:nvSpPr>
          <p:cNvPr id="28" name="Titre 1">
            <a:extLst>
              <a:ext uri="{FF2B5EF4-FFF2-40B4-BE49-F238E27FC236}">
                <a16:creationId xmlns:a16="http://schemas.microsoft.com/office/drawing/2014/main" xmlns="" id="{DA81F2B3-E6B8-423E-A6C6-54351EA60F55}"/>
              </a:ext>
            </a:extLst>
          </p:cNvPr>
          <p:cNvSpPr txBox="1">
            <a:spLocks/>
          </p:cNvSpPr>
          <p:nvPr/>
        </p:nvSpPr>
        <p:spPr>
          <a:xfrm>
            <a:off x="5135563" y="1105071"/>
            <a:ext cx="1152525" cy="768350"/>
          </a:xfrm>
          <a:prstGeom prst="rect">
            <a:avLst/>
          </a:prstGeom>
        </p:spPr>
        <p:txBody>
          <a:bodyPr lIns="0" tIns="0" rIns="0" bIns="0"/>
          <a:lstStyle/>
          <a:p>
            <a:pPr algn="ctr" eaLnBrk="1" fontAlgn="auto" hangingPunct="1">
              <a:lnSpc>
                <a:spcPct val="120000"/>
              </a:lnSpc>
              <a:spcBef>
                <a:spcPts val="0"/>
              </a:spcBef>
              <a:spcAft>
                <a:spcPts val="0"/>
              </a:spcAft>
              <a:defRPr/>
            </a:pPr>
            <a:endParaRPr lang="fr-FR" sz="2400" b="1" spc="-27" dirty="0">
              <a:solidFill>
                <a:prstClr val="white"/>
              </a:solidFill>
              <a:latin typeface="Century Gothic" pitchFamily="34" charset="0"/>
            </a:endParaRPr>
          </a:p>
        </p:txBody>
      </p:sp>
      <p:sp>
        <p:nvSpPr>
          <p:cNvPr id="5130" name="Titre 1">
            <a:extLst>
              <a:ext uri="{FF2B5EF4-FFF2-40B4-BE49-F238E27FC236}">
                <a16:creationId xmlns:a16="http://schemas.microsoft.com/office/drawing/2014/main" xmlns="" id="{D2796E7C-22AA-4EF2-A579-277EEE635F2D}"/>
              </a:ext>
            </a:extLst>
          </p:cNvPr>
          <p:cNvSpPr txBox="1">
            <a:spLocks/>
          </p:cNvSpPr>
          <p:nvPr/>
        </p:nvSpPr>
        <p:spPr bwMode="auto">
          <a:xfrm>
            <a:off x="3410191" y="2624244"/>
            <a:ext cx="3455987"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2400" dirty="0">
                <a:solidFill>
                  <a:srgbClr val="FFFFFF"/>
                </a:solidFill>
                <a:latin typeface="Century Gothic" panose="020B0502020202020204" pitchFamily="34" charset="0"/>
                <a:cs typeface="Arial" panose="020B0604020202020204" pitchFamily="34" charset="0"/>
              </a:rPr>
              <a:t>APPORT </a:t>
            </a:r>
          </a:p>
          <a:p>
            <a:pPr algn="ctr" eaLnBrk="1" hangingPunct="1">
              <a:lnSpc>
                <a:spcPct val="100000"/>
              </a:lnSpc>
              <a:spcBef>
                <a:spcPct val="0"/>
              </a:spcBef>
              <a:buFontTx/>
              <a:buNone/>
            </a:pPr>
            <a:r>
              <a:rPr lang="fr-FR" altLang="fr-FR" sz="2400" dirty="0">
                <a:solidFill>
                  <a:srgbClr val="FFFFFF"/>
                </a:solidFill>
                <a:latin typeface="Century Gothic" panose="020B0502020202020204" pitchFamily="34" charset="0"/>
                <a:cs typeface="Arial" panose="020B0604020202020204" pitchFamily="34" charset="0"/>
              </a:rPr>
              <a:t>EN FONDS </a:t>
            </a:r>
          </a:p>
          <a:p>
            <a:pPr algn="ctr" eaLnBrk="1" hangingPunct="1">
              <a:lnSpc>
                <a:spcPct val="100000"/>
              </a:lnSpc>
              <a:spcBef>
                <a:spcPct val="0"/>
              </a:spcBef>
              <a:buFontTx/>
              <a:buNone/>
            </a:pPr>
            <a:r>
              <a:rPr lang="fr-FR" altLang="fr-FR" sz="2400" dirty="0">
                <a:solidFill>
                  <a:srgbClr val="FFFFFF"/>
                </a:solidFill>
                <a:latin typeface="Century Gothic" panose="020B0502020202020204" pitchFamily="34" charset="0"/>
                <a:cs typeface="Arial" panose="020B0604020202020204" pitchFamily="34" charset="0"/>
              </a:rPr>
              <a:t>PROPRES</a:t>
            </a:r>
          </a:p>
        </p:txBody>
      </p:sp>
      <p:sp>
        <p:nvSpPr>
          <p:cNvPr id="43" name="ZoneTexte 42">
            <a:extLst>
              <a:ext uri="{FF2B5EF4-FFF2-40B4-BE49-F238E27FC236}">
                <a16:creationId xmlns:a16="http://schemas.microsoft.com/office/drawing/2014/main" xmlns="" id="{E394BCFF-8B7F-40CC-AD55-8F720C597ACF}"/>
              </a:ext>
            </a:extLst>
          </p:cNvPr>
          <p:cNvSpPr txBox="1"/>
          <p:nvPr/>
        </p:nvSpPr>
        <p:spPr>
          <a:xfrm>
            <a:off x="7847746" y="4564234"/>
            <a:ext cx="1166812" cy="379412"/>
          </a:xfrm>
          <a:prstGeom prst="rect">
            <a:avLst/>
          </a:prstGeom>
          <a:noFill/>
        </p:spPr>
        <p:txBody>
          <a:bodyPr wrap="none">
            <a:spAutoFit/>
          </a:bodyPr>
          <a:lstStyle/>
          <a:p>
            <a:pPr eaLnBrk="1" fontAlgn="auto" hangingPunct="1">
              <a:spcBef>
                <a:spcPts val="0"/>
              </a:spcBef>
              <a:spcAft>
                <a:spcPts val="0"/>
              </a:spcAft>
              <a:defRPr/>
            </a:pPr>
            <a:r>
              <a:rPr lang="fr-FR" sz="1867" b="1" dirty="0">
                <a:latin typeface="Century Gothic" pitchFamily="34" charset="0"/>
              </a:rPr>
              <a:t>Industrie</a:t>
            </a:r>
          </a:p>
        </p:txBody>
      </p:sp>
      <p:pic>
        <p:nvPicPr>
          <p:cNvPr id="5132" name="Picture 9">
            <a:extLst>
              <a:ext uri="{FF2B5EF4-FFF2-40B4-BE49-F238E27FC236}">
                <a16:creationId xmlns:a16="http://schemas.microsoft.com/office/drawing/2014/main" xmlns="" id="{F055B4C1-0F7E-4BDD-9DF1-B8D11C1B6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3346" y="4178471"/>
            <a:ext cx="4127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6">
            <a:extLst>
              <a:ext uri="{FF2B5EF4-FFF2-40B4-BE49-F238E27FC236}">
                <a16:creationId xmlns:a16="http://schemas.microsoft.com/office/drawing/2014/main" xmlns="" id="{D60ACD00-81FB-45F5-B087-8843B84278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1550" y="4181169"/>
            <a:ext cx="5857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ZoneTexte 48">
            <a:extLst>
              <a:ext uri="{FF2B5EF4-FFF2-40B4-BE49-F238E27FC236}">
                <a16:creationId xmlns:a16="http://schemas.microsoft.com/office/drawing/2014/main" xmlns="" id="{DD09EB4F-7119-441A-B4E3-A3A9721FB1F6}"/>
              </a:ext>
            </a:extLst>
          </p:cNvPr>
          <p:cNvSpPr txBox="1"/>
          <p:nvPr/>
        </p:nvSpPr>
        <p:spPr bwMode="auto">
          <a:xfrm>
            <a:off x="10057063" y="4563440"/>
            <a:ext cx="1354137" cy="379412"/>
          </a:xfrm>
          <a:prstGeom prst="rect">
            <a:avLst/>
          </a:prstGeom>
          <a:noFill/>
        </p:spPr>
        <p:txBody>
          <a:bodyPr wrap="none">
            <a:spAutoFit/>
          </a:bodyPr>
          <a:lstStyle/>
          <a:p>
            <a:pPr algn="ctr" eaLnBrk="1" fontAlgn="auto" hangingPunct="1">
              <a:spcBef>
                <a:spcPts val="0"/>
              </a:spcBef>
              <a:spcAft>
                <a:spcPts val="0"/>
              </a:spcAft>
              <a:defRPr/>
            </a:pPr>
            <a:r>
              <a:rPr lang="fr-FR" sz="1867" b="1" dirty="0">
                <a:latin typeface="Century Gothic" pitchFamily="34" charset="0"/>
              </a:rPr>
              <a:t>Education</a:t>
            </a:r>
          </a:p>
        </p:txBody>
      </p:sp>
      <p:sp>
        <p:nvSpPr>
          <p:cNvPr id="52" name="ZoneTexte 51">
            <a:extLst>
              <a:ext uri="{FF2B5EF4-FFF2-40B4-BE49-F238E27FC236}">
                <a16:creationId xmlns:a16="http://schemas.microsoft.com/office/drawing/2014/main" xmlns="" id="{6CDCD6CB-5880-4F9D-ABEA-05F2CAD0E2EA}"/>
              </a:ext>
            </a:extLst>
          </p:cNvPr>
          <p:cNvSpPr txBox="1"/>
          <p:nvPr/>
        </p:nvSpPr>
        <p:spPr bwMode="auto">
          <a:xfrm>
            <a:off x="8917846" y="4563440"/>
            <a:ext cx="1201738" cy="379412"/>
          </a:xfrm>
          <a:prstGeom prst="rect">
            <a:avLst/>
          </a:prstGeom>
          <a:noFill/>
        </p:spPr>
        <p:txBody>
          <a:bodyPr wrap="none">
            <a:spAutoFit/>
          </a:bodyPr>
          <a:lstStyle/>
          <a:p>
            <a:pPr algn="ctr" eaLnBrk="1" fontAlgn="auto" hangingPunct="1">
              <a:spcBef>
                <a:spcPts val="0"/>
              </a:spcBef>
              <a:spcAft>
                <a:spcPts val="0"/>
              </a:spcAft>
              <a:defRPr/>
            </a:pPr>
            <a:r>
              <a:rPr lang="fr-FR" sz="1867" b="1" dirty="0">
                <a:latin typeface="Century Gothic" pitchFamily="34" charset="0"/>
              </a:rPr>
              <a:t>Tourisme</a:t>
            </a:r>
          </a:p>
        </p:txBody>
      </p:sp>
      <p:sp>
        <p:nvSpPr>
          <p:cNvPr id="53" name="ZoneTexte 52">
            <a:extLst>
              <a:ext uri="{FF2B5EF4-FFF2-40B4-BE49-F238E27FC236}">
                <a16:creationId xmlns:a16="http://schemas.microsoft.com/office/drawing/2014/main" xmlns="" id="{291147D0-5A69-4EC2-84F3-17F669B03D47}"/>
              </a:ext>
            </a:extLst>
          </p:cNvPr>
          <p:cNvSpPr txBox="1"/>
          <p:nvPr/>
        </p:nvSpPr>
        <p:spPr bwMode="auto">
          <a:xfrm>
            <a:off x="11345008" y="4566590"/>
            <a:ext cx="838200" cy="379412"/>
          </a:xfrm>
          <a:prstGeom prst="rect">
            <a:avLst/>
          </a:prstGeom>
          <a:noFill/>
        </p:spPr>
        <p:txBody>
          <a:bodyPr wrap="none">
            <a:spAutoFit/>
          </a:bodyPr>
          <a:lstStyle/>
          <a:p>
            <a:pPr algn="ctr" eaLnBrk="1" fontAlgn="auto" hangingPunct="1">
              <a:spcBef>
                <a:spcPts val="0"/>
              </a:spcBef>
              <a:spcAft>
                <a:spcPts val="0"/>
              </a:spcAft>
              <a:defRPr/>
            </a:pPr>
            <a:r>
              <a:rPr lang="fr-FR" sz="1867" b="1" dirty="0">
                <a:latin typeface="Century Gothic" pitchFamily="34" charset="0"/>
              </a:rPr>
              <a:t>Santé</a:t>
            </a:r>
          </a:p>
        </p:txBody>
      </p:sp>
      <p:sp>
        <p:nvSpPr>
          <p:cNvPr id="54" name="Titre 1">
            <a:extLst>
              <a:ext uri="{FF2B5EF4-FFF2-40B4-BE49-F238E27FC236}">
                <a16:creationId xmlns:a16="http://schemas.microsoft.com/office/drawing/2014/main" xmlns="" id="{1C8A63A0-4458-4793-8471-7D28651C6B52}"/>
              </a:ext>
            </a:extLst>
          </p:cNvPr>
          <p:cNvSpPr txBox="1">
            <a:spLocks/>
          </p:cNvSpPr>
          <p:nvPr/>
        </p:nvSpPr>
        <p:spPr>
          <a:xfrm>
            <a:off x="5903913" y="4273721"/>
            <a:ext cx="1557337" cy="479425"/>
          </a:xfrm>
          <a:prstGeom prst="rect">
            <a:avLst/>
          </a:prstGeom>
        </p:spPr>
        <p:txBody>
          <a:bodyPr lIns="0" tIns="0" rIns="0" bIns="0"/>
          <a:lstStyle/>
          <a:p>
            <a:pPr algn="ctr" eaLnBrk="1" fontAlgn="auto" hangingPunct="1">
              <a:spcBef>
                <a:spcPts val="0"/>
              </a:spcBef>
              <a:spcAft>
                <a:spcPts val="0"/>
              </a:spcAft>
              <a:defRPr/>
            </a:pPr>
            <a:r>
              <a:rPr lang="fr-FR" sz="2400" spc="-27" dirty="0">
                <a:solidFill>
                  <a:prstClr val="white"/>
                </a:solidFill>
                <a:latin typeface="Century Gothic" pitchFamily="34" charset="0"/>
              </a:rPr>
              <a:t>SECTEURS</a:t>
            </a:r>
          </a:p>
        </p:txBody>
      </p:sp>
      <p:pic>
        <p:nvPicPr>
          <p:cNvPr id="5138" name="Picture 4">
            <a:extLst>
              <a:ext uri="{FF2B5EF4-FFF2-40B4-BE49-F238E27FC236}">
                <a16:creationId xmlns:a16="http://schemas.microsoft.com/office/drawing/2014/main" xmlns="" id="{D77C4F2B-DE87-40F2-82F8-65A66C9479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35448" y="4062534"/>
            <a:ext cx="439737"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3">
            <a:extLst>
              <a:ext uri="{FF2B5EF4-FFF2-40B4-BE49-F238E27FC236}">
                <a16:creationId xmlns:a16="http://schemas.microsoft.com/office/drawing/2014/main" xmlns="" id="{6CAA812E-04C7-4DA4-A4BC-CEC690C568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1384" y="4118940"/>
            <a:ext cx="4794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ZoneTexte 30">
            <a:extLst>
              <a:ext uri="{FF2B5EF4-FFF2-40B4-BE49-F238E27FC236}">
                <a16:creationId xmlns:a16="http://schemas.microsoft.com/office/drawing/2014/main" xmlns="" id="{9CD53FAA-5FB4-483F-8290-7BD0B868FC50}"/>
              </a:ext>
            </a:extLst>
          </p:cNvPr>
          <p:cNvSpPr txBox="1"/>
          <p:nvPr/>
        </p:nvSpPr>
        <p:spPr>
          <a:xfrm>
            <a:off x="-1608812" y="1473431"/>
            <a:ext cx="7320637" cy="558358"/>
          </a:xfrm>
          <a:prstGeom prst="rect">
            <a:avLst/>
          </a:prstGeom>
          <a:noFill/>
        </p:spPr>
        <p:txBody>
          <a:bodyPr wrap="square">
            <a:spAutoFit/>
          </a:bodyPr>
          <a:lstStyle/>
          <a:p>
            <a:pPr algn="ctr" eaLnBrk="1" fontAlgn="auto" hangingPunct="1">
              <a:lnSpc>
                <a:spcPct val="120000"/>
              </a:lnSpc>
              <a:spcBef>
                <a:spcPts val="0"/>
              </a:spcBef>
              <a:spcAft>
                <a:spcPts val="0"/>
              </a:spcAft>
              <a:defRPr/>
            </a:pPr>
            <a:r>
              <a:rPr lang="fr-FR" sz="2800" b="1" spc="-27" dirty="0">
                <a:latin typeface="Century Gothic" pitchFamily="34" charset="0"/>
              </a:rPr>
              <a:t>FONDS MDM INVEST</a:t>
            </a:r>
          </a:p>
        </p:txBody>
      </p:sp>
      <p:sp>
        <p:nvSpPr>
          <p:cNvPr id="3" name="ZoneTexte 2">
            <a:extLst>
              <a:ext uri="{FF2B5EF4-FFF2-40B4-BE49-F238E27FC236}">
                <a16:creationId xmlns:a16="http://schemas.microsoft.com/office/drawing/2014/main" xmlns="" id="{9BEA8F15-16D6-42CC-BB8F-9EB0F40669BE}"/>
              </a:ext>
            </a:extLst>
          </p:cNvPr>
          <p:cNvSpPr txBox="1"/>
          <p:nvPr/>
        </p:nvSpPr>
        <p:spPr>
          <a:xfrm>
            <a:off x="4771294" y="1418538"/>
            <a:ext cx="2093056" cy="461665"/>
          </a:xfrm>
          <a:prstGeom prst="rect">
            <a:avLst/>
          </a:prstGeom>
          <a:noFill/>
        </p:spPr>
        <p:txBody>
          <a:bodyPr wrap="square" rtlCol="0">
            <a:spAutoFit/>
          </a:bodyPr>
          <a:lstStyle/>
          <a:p>
            <a:pPr algn="ctr">
              <a:spcBef>
                <a:spcPct val="0"/>
              </a:spcBef>
            </a:pPr>
            <a:r>
              <a:rPr lang="fr-FR" sz="2400" dirty="0">
                <a:solidFill>
                  <a:srgbClr val="FFFFFF"/>
                </a:solidFill>
                <a:latin typeface="Century Gothic" panose="020B0502020202020204" pitchFamily="34" charset="0"/>
                <a:cs typeface="Arial" panose="020B0604020202020204" pitchFamily="34" charset="0"/>
              </a:rPr>
              <a:t>SUBVENTION  </a:t>
            </a:r>
          </a:p>
        </p:txBody>
      </p:sp>
      <p:sp>
        <p:nvSpPr>
          <p:cNvPr id="2" name="ZoneTexte 1"/>
          <p:cNvSpPr txBox="1"/>
          <p:nvPr/>
        </p:nvSpPr>
        <p:spPr>
          <a:xfrm>
            <a:off x="179968" y="5718700"/>
            <a:ext cx="11795217" cy="92333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fr-FR" b="1" u="sng" dirty="0" smtClean="0"/>
              <a:t>Perspectives d’évolution :</a:t>
            </a:r>
          </a:p>
          <a:p>
            <a:pPr marL="285750" indent="-285750">
              <a:buFont typeface="Arial" pitchFamily="34" charset="0"/>
              <a:buChar char="•"/>
            </a:pPr>
            <a:r>
              <a:rPr lang="fr-FR" b="1" dirty="0" smtClean="0"/>
              <a:t>Assouplir les conditions d’accès au fonds</a:t>
            </a:r>
          </a:p>
          <a:p>
            <a:pPr marL="285750" indent="-285750">
              <a:buFont typeface="Arial" pitchFamily="34" charset="0"/>
              <a:buChar char="•"/>
            </a:pPr>
            <a:r>
              <a:rPr lang="fr-FR" b="1" dirty="0" smtClean="0"/>
              <a:t>Elargir la liste des domaines bénéficiant de l’appui du fonds (agriculture, économie verte, services…) </a:t>
            </a:r>
            <a:endParaRPr lang="fr-FR" b="1" dirty="0"/>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25">
            <a:extLst>
              <a:ext uri="{FF2B5EF4-FFF2-40B4-BE49-F238E27FC236}">
                <a16:creationId xmlns:a16="http://schemas.microsoft.com/office/drawing/2014/main" xmlns="" id="{07EF4AFF-541B-4B5F-9D54-8D3D750D3C98}"/>
              </a:ext>
            </a:extLst>
          </p:cNvPr>
          <p:cNvSpPr txBox="1"/>
          <p:nvPr/>
        </p:nvSpPr>
        <p:spPr>
          <a:xfrm>
            <a:off x="3289955" y="959291"/>
            <a:ext cx="5968215" cy="846386"/>
          </a:xfrm>
          <a:prstGeom prst="rect">
            <a:avLst/>
          </a:prstGeom>
          <a:noFill/>
        </p:spPr>
        <p:txBody>
          <a:bodyPr wrap="square" lIns="0" rtlCol="0" anchor="b">
            <a:spAutoFit/>
          </a:bodyPr>
          <a:lstStyle/>
          <a:p>
            <a:pPr algn="ctr"/>
            <a:r>
              <a:rPr kumimoji="0" lang="en-US" sz="2500" b="1" i="0" u="none" strike="noStrike" kern="1200" cap="all" spc="0" normalizeH="0" baseline="0" noProof="0" dirty="0">
                <a:ln w="3175" cmpd="sng">
                  <a:noFill/>
                </a:ln>
                <a:solidFill>
                  <a:prstClr val="white"/>
                </a:solidFill>
                <a:effectLst/>
                <a:uLnTx/>
                <a:uFillTx/>
                <a:latin typeface="Calibri Light" panose="020F0302020204030204"/>
                <a:ea typeface="+mj-ea"/>
                <a:cs typeface="+mj-cs"/>
              </a:rPr>
              <a:t/>
            </a:r>
            <a:br>
              <a:rPr kumimoji="0" lang="en-US" sz="2500" b="1" i="0" u="none" strike="noStrike" kern="1200" cap="all" spc="0" normalizeH="0" baseline="0" noProof="0" dirty="0">
                <a:ln w="3175" cmpd="sng">
                  <a:noFill/>
                </a:ln>
                <a:solidFill>
                  <a:prstClr val="white"/>
                </a:solidFill>
                <a:effectLst/>
                <a:uLnTx/>
                <a:uFillTx/>
                <a:latin typeface="Calibri Light" panose="020F0302020204030204"/>
                <a:ea typeface="+mj-ea"/>
                <a:cs typeface="+mj-cs"/>
              </a:rPr>
            </a:br>
            <a:endParaRPr lang="en-US" sz="2400" b="1" dirty="0">
              <a:solidFill>
                <a:schemeClr val="tx1">
                  <a:lumMod val="95000"/>
                </a:schemeClr>
              </a:solidFill>
            </a:endParaRPr>
          </a:p>
        </p:txBody>
      </p:sp>
      <p:sp>
        <p:nvSpPr>
          <p:cNvPr id="52" name="Freeform: Shape 82">
            <a:extLst>
              <a:ext uri="{FF2B5EF4-FFF2-40B4-BE49-F238E27FC236}">
                <a16:creationId xmlns:a16="http://schemas.microsoft.com/office/drawing/2014/main" xmlns="" id="{5577D45F-42CB-4085-88FE-FCBBAB06B772}"/>
              </a:ext>
            </a:extLst>
          </p:cNvPr>
          <p:cNvSpPr>
            <a:spLocks/>
          </p:cNvSpPr>
          <p:nvPr/>
        </p:nvSpPr>
        <p:spPr bwMode="auto">
          <a:xfrm rot="1610506">
            <a:off x="3601351" y="772365"/>
            <a:ext cx="1364969" cy="2589076"/>
          </a:xfrm>
          <a:custGeom>
            <a:avLst/>
            <a:gdLst>
              <a:gd name="connsiteX0" fmla="*/ 1091813 w 1364969"/>
              <a:gd name="connsiteY0" fmla="*/ 0 h 2589076"/>
              <a:gd name="connsiteX1" fmla="*/ 1251937 w 1364969"/>
              <a:gd name="connsiteY1" fmla="*/ 0 h 2589076"/>
              <a:gd name="connsiteX2" fmla="*/ 1238657 w 1364969"/>
              <a:gd name="connsiteY2" fmla="*/ 30830 h 2589076"/>
              <a:gd name="connsiteX3" fmla="*/ 1204929 w 1364969"/>
              <a:gd name="connsiteY3" fmla="*/ 122734 h 2589076"/>
              <a:gd name="connsiteX4" fmla="*/ 1174508 w 1364969"/>
              <a:gd name="connsiteY4" fmla="*/ 215960 h 2589076"/>
              <a:gd name="connsiteX5" fmla="*/ 1148717 w 1364969"/>
              <a:gd name="connsiteY5" fmla="*/ 311169 h 2589076"/>
              <a:gd name="connsiteX6" fmla="*/ 1128216 w 1364969"/>
              <a:gd name="connsiteY6" fmla="*/ 407040 h 2589076"/>
              <a:gd name="connsiteX7" fmla="*/ 1112344 w 1364969"/>
              <a:gd name="connsiteY7" fmla="*/ 504233 h 2589076"/>
              <a:gd name="connsiteX8" fmla="*/ 1099779 w 1364969"/>
              <a:gd name="connsiteY8" fmla="*/ 601425 h 2589076"/>
              <a:gd name="connsiteX9" fmla="*/ 1093166 w 1364969"/>
              <a:gd name="connsiteY9" fmla="*/ 699941 h 2589076"/>
              <a:gd name="connsiteX10" fmla="*/ 1090520 w 1364969"/>
              <a:gd name="connsiteY10" fmla="*/ 798456 h 2589076"/>
              <a:gd name="connsiteX11" fmla="*/ 1093166 w 1364969"/>
              <a:gd name="connsiteY11" fmla="*/ 896971 h 2589076"/>
              <a:gd name="connsiteX12" fmla="*/ 1101101 w 1364969"/>
              <a:gd name="connsiteY12" fmla="*/ 996809 h 2589076"/>
              <a:gd name="connsiteX13" fmla="*/ 1113005 w 1364969"/>
              <a:gd name="connsiteY13" fmla="*/ 1095324 h 2589076"/>
              <a:gd name="connsiteX14" fmla="*/ 1130200 w 1364969"/>
              <a:gd name="connsiteY14" fmla="*/ 1193839 h 2589076"/>
              <a:gd name="connsiteX15" fmla="*/ 1152685 w 1364969"/>
              <a:gd name="connsiteY15" fmla="*/ 1292355 h 2589076"/>
              <a:gd name="connsiteX16" fmla="*/ 1179137 w 1364969"/>
              <a:gd name="connsiteY16" fmla="*/ 1390209 h 2589076"/>
              <a:gd name="connsiteX17" fmla="*/ 1211542 w 1364969"/>
              <a:gd name="connsiteY17" fmla="*/ 1486079 h 2589076"/>
              <a:gd name="connsiteX18" fmla="*/ 1248576 w 1364969"/>
              <a:gd name="connsiteY18" fmla="*/ 1581950 h 2589076"/>
              <a:gd name="connsiteX19" fmla="*/ 1290901 w 1364969"/>
              <a:gd name="connsiteY19" fmla="*/ 1676498 h 2589076"/>
              <a:gd name="connsiteX20" fmla="*/ 1338516 w 1364969"/>
              <a:gd name="connsiteY20" fmla="*/ 1769724 h 2589076"/>
              <a:gd name="connsiteX21" fmla="*/ 1364969 w 1364969"/>
              <a:gd name="connsiteY21" fmla="*/ 1815345 h 2589076"/>
              <a:gd name="connsiteX22" fmla="*/ 1364969 w 1364969"/>
              <a:gd name="connsiteY22" fmla="*/ 1816006 h 2589076"/>
              <a:gd name="connsiteX23" fmla="*/ 1364718 w 1364969"/>
              <a:gd name="connsiteY23" fmla="*/ 1816152 h 2589076"/>
              <a:gd name="connsiteX24" fmla="*/ 1364969 w 1364969"/>
              <a:gd name="connsiteY24" fmla="*/ 1816581 h 2589076"/>
              <a:gd name="connsiteX25" fmla="*/ 1270200 w 1364969"/>
              <a:gd name="connsiteY25" fmla="*/ 1871195 h 2589076"/>
              <a:gd name="connsiteX26" fmla="*/ 1236673 w 1364969"/>
              <a:gd name="connsiteY26" fmla="*/ 1890719 h 2589076"/>
              <a:gd name="connsiteX27" fmla="*/ 1236673 w 1364969"/>
              <a:gd name="connsiteY27" fmla="*/ 1890516 h 2589076"/>
              <a:gd name="connsiteX28" fmla="*/ 24481 w 1364969"/>
              <a:gd name="connsiteY28" fmla="*/ 2589076 h 2589076"/>
              <a:gd name="connsiteX29" fmla="*/ 0 w 1364969"/>
              <a:gd name="connsiteY29" fmla="*/ 2546160 h 2589076"/>
              <a:gd name="connsiteX30" fmla="*/ 1212183 w 1364969"/>
              <a:gd name="connsiteY30" fmla="*/ 1847260 h 2589076"/>
              <a:gd name="connsiteX31" fmla="*/ 1208236 w 1364969"/>
              <a:gd name="connsiteY31" fmla="*/ 1840470 h 2589076"/>
              <a:gd name="connsiteX32" fmla="*/ 1156652 w 1364969"/>
              <a:gd name="connsiteY32" fmla="*/ 1740632 h 2589076"/>
              <a:gd name="connsiteX33" fmla="*/ 1111021 w 1364969"/>
              <a:gd name="connsiteY33" fmla="*/ 1639472 h 2589076"/>
              <a:gd name="connsiteX34" fmla="*/ 1072003 w 1364969"/>
              <a:gd name="connsiteY34" fmla="*/ 1536329 h 2589076"/>
              <a:gd name="connsiteX35" fmla="*/ 1036953 w 1364969"/>
              <a:gd name="connsiteY35" fmla="*/ 1433185 h 2589076"/>
              <a:gd name="connsiteX36" fmla="*/ 1008516 w 1364969"/>
              <a:gd name="connsiteY36" fmla="*/ 1328058 h 2589076"/>
              <a:gd name="connsiteX37" fmla="*/ 984047 w 1364969"/>
              <a:gd name="connsiteY37" fmla="*/ 1222931 h 2589076"/>
              <a:gd name="connsiteX38" fmla="*/ 965530 w 1364969"/>
              <a:gd name="connsiteY38" fmla="*/ 1117804 h 2589076"/>
              <a:gd name="connsiteX39" fmla="*/ 952965 w 1364969"/>
              <a:gd name="connsiteY39" fmla="*/ 1011355 h 2589076"/>
              <a:gd name="connsiteX40" fmla="*/ 945029 w 1364969"/>
              <a:gd name="connsiteY40" fmla="*/ 904905 h 2589076"/>
              <a:gd name="connsiteX41" fmla="*/ 942384 w 1364969"/>
              <a:gd name="connsiteY41" fmla="*/ 798456 h 2589076"/>
              <a:gd name="connsiteX42" fmla="*/ 945029 w 1364969"/>
              <a:gd name="connsiteY42" fmla="*/ 693329 h 2589076"/>
              <a:gd name="connsiteX43" fmla="*/ 951643 w 1364969"/>
              <a:gd name="connsiteY43" fmla="*/ 588202 h 2589076"/>
              <a:gd name="connsiteX44" fmla="*/ 964869 w 1364969"/>
              <a:gd name="connsiteY44" fmla="*/ 483075 h 2589076"/>
              <a:gd name="connsiteX45" fmla="*/ 982063 w 1364969"/>
              <a:gd name="connsiteY45" fmla="*/ 378609 h 2589076"/>
              <a:gd name="connsiteX46" fmla="*/ 1005210 w 1364969"/>
              <a:gd name="connsiteY46" fmla="*/ 276127 h 2589076"/>
              <a:gd name="connsiteX47" fmla="*/ 1031663 w 1364969"/>
              <a:gd name="connsiteY47" fmla="*/ 174306 h 2589076"/>
              <a:gd name="connsiteX48" fmla="*/ 1064067 w 1364969"/>
              <a:gd name="connsiteY48" fmla="*/ 73807 h 2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64969" h="2589076">
                <a:moveTo>
                  <a:pt x="1091813" y="0"/>
                </a:moveTo>
                <a:lnTo>
                  <a:pt x="1251937" y="0"/>
                </a:lnTo>
                <a:lnTo>
                  <a:pt x="1238657" y="30830"/>
                </a:lnTo>
                <a:lnTo>
                  <a:pt x="1204929" y="122734"/>
                </a:lnTo>
                <a:lnTo>
                  <a:pt x="1174508" y="215960"/>
                </a:lnTo>
                <a:lnTo>
                  <a:pt x="1148717" y="311169"/>
                </a:lnTo>
                <a:lnTo>
                  <a:pt x="1128216" y="407040"/>
                </a:lnTo>
                <a:lnTo>
                  <a:pt x="1112344" y="504233"/>
                </a:lnTo>
                <a:lnTo>
                  <a:pt x="1099779" y="601425"/>
                </a:lnTo>
                <a:lnTo>
                  <a:pt x="1093166" y="699941"/>
                </a:lnTo>
                <a:lnTo>
                  <a:pt x="1090520" y="798456"/>
                </a:lnTo>
                <a:lnTo>
                  <a:pt x="1093166" y="896971"/>
                </a:lnTo>
                <a:lnTo>
                  <a:pt x="1101101" y="996809"/>
                </a:lnTo>
                <a:lnTo>
                  <a:pt x="1113005" y="1095324"/>
                </a:lnTo>
                <a:lnTo>
                  <a:pt x="1130200" y="1193839"/>
                </a:lnTo>
                <a:lnTo>
                  <a:pt x="1152685" y="1292355"/>
                </a:lnTo>
                <a:lnTo>
                  <a:pt x="1179137" y="1390209"/>
                </a:lnTo>
                <a:lnTo>
                  <a:pt x="1211542" y="1486079"/>
                </a:lnTo>
                <a:lnTo>
                  <a:pt x="1248576" y="1581950"/>
                </a:lnTo>
                <a:lnTo>
                  <a:pt x="1290901" y="1676498"/>
                </a:lnTo>
                <a:lnTo>
                  <a:pt x="1338516" y="1769724"/>
                </a:lnTo>
                <a:lnTo>
                  <a:pt x="1364969" y="1815345"/>
                </a:lnTo>
                <a:lnTo>
                  <a:pt x="1364969" y="1816006"/>
                </a:lnTo>
                <a:lnTo>
                  <a:pt x="1364718" y="1816152"/>
                </a:lnTo>
                <a:lnTo>
                  <a:pt x="1364969" y="1816581"/>
                </a:lnTo>
                <a:lnTo>
                  <a:pt x="1270200" y="1871195"/>
                </a:lnTo>
                <a:lnTo>
                  <a:pt x="1236673" y="1890719"/>
                </a:lnTo>
                <a:lnTo>
                  <a:pt x="1236673" y="1890516"/>
                </a:lnTo>
                <a:lnTo>
                  <a:pt x="24481" y="2589076"/>
                </a:lnTo>
                <a:lnTo>
                  <a:pt x="0" y="2546160"/>
                </a:lnTo>
                <a:lnTo>
                  <a:pt x="1212183" y="1847260"/>
                </a:lnTo>
                <a:lnTo>
                  <a:pt x="1208236" y="1840470"/>
                </a:lnTo>
                <a:lnTo>
                  <a:pt x="1156652" y="1740632"/>
                </a:lnTo>
                <a:lnTo>
                  <a:pt x="1111021" y="1639472"/>
                </a:lnTo>
                <a:lnTo>
                  <a:pt x="1072003" y="1536329"/>
                </a:lnTo>
                <a:lnTo>
                  <a:pt x="1036953" y="1433185"/>
                </a:lnTo>
                <a:lnTo>
                  <a:pt x="1008516" y="1328058"/>
                </a:lnTo>
                <a:lnTo>
                  <a:pt x="984047" y="1222931"/>
                </a:lnTo>
                <a:lnTo>
                  <a:pt x="965530" y="1117804"/>
                </a:lnTo>
                <a:lnTo>
                  <a:pt x="952965" y="1011355"/>
                </a:lnTo>
                <a:lnTo>
                  <a:pt x="945029" y="904905"/>
                </a:lnTo>
                <a:lnTo>
                  <a:pt x="942384" y="798456"/>
                </a:lnTo>
                <a:lnTo>
                  <a:pt x="945029" y="693329"/>
                </a:lnTo>
                <a:lnTo>
                  <a:pt x="951643" y="588202"/>
                </a:lnTo>
                <a:lnTo>
                  <a:pt x="964869" y="483075"/>
                </a:lnTo>
                <a:lnTo>
                  <a:pt x="982063" y="378609"/>
                </a:lnTo>
                <a:lnTo>
                  <a:pt x="1005210" y="276127"/>
                </a:lnTo>
                <a:lnTo>
                  <a:pt x="1031663" y="174306"/>
                </a:lnTo>
                <a:lnTo>
                  <a:pt x="1064067" y="7380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4" name="Freeform: Shape 84">
            <a:extLst>
              <a:ext uri="{FF2B5EF4-FFF2-40B4-BE49-F238E27FC236}">
                <a16:creationId xmlns:a16="http://schemas.microsoft.com/office/drawing/2014/main" xmlns="" id="{43BF056F-4CA0-4A70-9CA4-61A059415C45}"/>
              </a:ext>
            </a:extLst>
          </p:cNvPr>
          <p:cNvSpPr>
            <a:spLocks noChangeArrowheads="1"/>
          </p:cNvSpPr>
          <p:nvPr/>
        </p:nvSpPr>
        <p:spPr bwMode="auto">
          <a:xfrm rot="2462936">
            <a:off x="3773478" y="1651127"/>
            <a:ext cx="1896673" cy="3299336"/>
          </a:xfrm>
          <a:custGeom>
            <a:avLst/>
            <a:gdLst>
              <a:gd name="connsiteX0" fmla="*/ 0 w 1896673"/>
              <a:gd name="connsiteY0" fmla="*/ 0 h 3299336"/>
              <a:gd name="connsiteX1" fmla="*/ 148136 w 1896673"/>
              <a:gd name="connsiteY1" fmla="*/ 0 h 3299336"/>
              <a:gd name="connsiteX2" fmla="*/ 148797 w 1896673"/>
              <a:gd name="connsiteY2" fmla="*/ 55551 h 3299336"/>
              <a:gd name="connsiteX3" fmla="*/ 156072 w 1896673"/>
              <a:gd name="connsiteY3" fmla="*/ 167976 h 3299336"/>
              <a:gd name="connsiteX4" fmla="*/ 169298 w 1896673"/>
              <a:gd name="connsiteY4" fmla="*/ 280400 h 3299336"/>
              <a:gd name="connsiteX5" fmla="*/ 191122 w 1896673"/>
              <a:gd name="connsiteY5" fmla="*/ 391503 h 3299336"/>
              <a:gd name="connsiteX6" fmla="*/ 220220 w 1896673"/>
              <a:gd name="connsiteY6" fmla="*/ 502605 h 3299336"/>
              <a:gd name="connsiteX7" fmla="*/ 257254 w 1896673"/>
              <a:gd name="connsiteY7" fmla="*/ 612384 h 3299336"/>
              <a:gd name="connsiteX8" fmla="*/ 300901 w 1896673"/>
              <a:gd name="connsiteY8" fmla="*/ 719518 h 3299336"/>
              <a:gd name="connsiteX9" fmla="*/ 353146 w 1896673"/>
              <a:gd name="connsiteY9" fmla="*/ 825330 h 3299336"/>
              <a:gd name="connsiteX10" fmla="*/ 382244 w 1896673"/>
              <a:gd name="connsiteY10" fmla="*/ 877574 h 3299336"/>
              <a:gd name="connsiteX11" fmla="*/ 412665 w 1896673"/>
              <a:gd name="connsiteY11" fmla="*/ 929819 h 3299336"/>
              <a:gd name="connsiteX12" fmla="*/ 480120 w 1896673"/>
              <a:gd name="connsiteY12" fmla="*/ 1028356 h 3299336"/>
              <a:gd name="connsiteX13" fmla="*/ 551542 w 1896673"/>
              <a:gd name="connsiteY13" fmla="*/ 1122264 h 3299336"/>
              <a:gd name="connsiteX14" fmla="*/ 628917 w 1896673"/>
              <a:gd name="connsiteY14" fmla="*/ 1208897 h 3299336"/>
              <a:gd name="connsiteX15" fmla="*/ 712244 w 1896673"/>
              <a:gd name="connsiteY15" fmla="*/ 1290239 h 3299336"/>
              <a:gd name="connsiteX16" fmla="*/ 798877 w 1896673"/>
              <a:gd name="connsiteY16" fmla="*/ 1364969 h 3299336"/>
              <a:gd name="connsiteX17" fmla="*/ 890139 w 1896673"/>
              <a:gd name="connsiteY17" fmla="*/ 1433085 h 3299336"/>
              <a:gd name="connsiteX18" fmla="*/ 985370 w 1896673"/>
              <a:gd name="connsiteY18" fmla="*/ 1495911 h 3299336"/>
              <a:gd name="connsiteX19" fmla="*/ 1083246 w 1896673"/>
              <a:gd name="connsiteY19" fmla="*/ 1551462 h 3299336"/>
              <a:gd name="connsiteX20" fmla="*/ 1185089 w 1896673"/>
              <a:gd name="connsiteY20" fmla="*/ 1600400 h 3299336"/>
              <a:gd name="connsiteX21" fmla="*/ 1289578 w 1896673"/>
              <a:gd name="connsiteY21" fmla="*/ 1642724 h 3299336"/>
              <a:gd name="connsiteX22" fmla="*/ 1396051 w 1896673"/>
              <a:gd name="connsiteY22" fmla="*/ 1678436 h 3299336"/>
              <a:gd name="connsiteX23" fmla="*/ 1505169 w 1896673"/>
              <a:gd name="connsiteY23" fmla="*/ 1706872 h 3299336"/>
              <a:gd name="connsiteX24" fmla="*/ 1615610 w 1896673"/>
              <a:gd name="connsiteY24" fmla="*/ 1728696 h 3299336"/>
              <a:gd name="connsiteX25" fmla="*/ 1726712 w 1896673"/>
              <a:gd name="connsiteY25" fmla="*/ 1743245 h 3299336"/>
              <a:gd name="connsiteX26" fmla="*/ 1840459 w 1896673"/>
              <a:gd name="connsiteY26" fmla="*/ 1751181 h 3299336"/>
              <a:gd name="connsiteX27" fmla="*/ 1847073 w 1896673"/>
              <a:gd name="connsiteY27" fmla="*/ 1751181 h 3299336"/>
              <a:gd name="connsiteX28" fmla="*/ 1847073 w 1896673"/>
              <a:gd name="connsiteY28" fmla="*/ 1749858 h 3299336"/>
              <a:gd name="connsiteX29" fmla="*/ 1896673 w 1896673"/>
              <a:gd name="connsiteY29" fmla="*/ 1749858 h 3299336"/>
              <a:gd name="connsiteX30" fmla="*/ 1896673 w 1896673"/>
              <a:gd name="connsiteY30" fmla="*/ 3299336 h 3299336"/>
              <a:gd name="connsiteX31" fmla="*/ 1847073 w 1896673"/>
              <a:gd name="connsiteY31" fmla="*/ 3299336 h 3299336"/>
              <a:gd name="connsiteX32" fmla="*/ 1847073 w 1896673"/>
              <a:gd name="connsiteY32" fmla="*/ 1899574 h 3299336"/>
              <a:gd name="connsiteX33" fmla="*/ 1835169 w 1896673"/>
              <a:gd name="connsiteY33" fmla="*/ 1899318 h 3299336"/>
              <a:gd name="connsiteX34" fmla="*/ 1713486 w 1896673"/>
              <a:gd name="connsiteY34" fmla="*/ 1890720 h 3299336"/>
              <a:gd name="connsiteX35" fmla="*/ 1591802 w 1896673"/>
              <a:gd name="connsiteY35" fmla="*/ 1875510 h 3299336"/>
              <a:gd name="connsiteX36" fmla="*/ 1471442 w 1896673"/>
              <a:gd name="connsiteY36" fmla="*/ 1851702 h 3299336"/>
              <a:gd name="connsiteX37" fmla="*/ 1354388 w 1896673"/>
              <a:gd name="connsiteY37" fmla="*/ 1820620 h 3299336"/>
              <a:gd name="connsiteX38" fmla="*/ 1238656 w 1896673"/>
              <a:gd name="connsiteY38" fmla="*/ 1782264 h 3299336"/>
              <a:gd name="connsiteX39" fmla="*/ 1125570 w 1896673"/>
              <a:gd name="connsiteY39" fmla="*/ 1735971 h 3299336"/>
              <a:gd name="connsiteX40" fmla="*/ 1014468 w 1896673"/>
              <a:gd name="connsiteY40" fmla="*/ 1682403 h 3299336"/>
              <a:gd name="connsiteX41" fmla="*/ 907334 w 1896673"/>
              <a:gd name="connsiteY41" fmla="*/ 1622884 h 3299336"/>
              <a:gd name="connsiteX42" fmla="*/ 804829 w 1896673"/>
              <a:gd name="connsiteY42" fmla="*/ 1554768 h 3299336"/>
              <a:gd name="connsiteX43" fmla="*/ 704969 w 1896673"/>
              <a:gd name="connsiteY43" fmla="*/ 1480700 h 3299336"/>
              <a:gd name="connsiteX44" fmla="*/ 611061 w 1896673"/>
              <a:gd name="connsiteY44" fmla="*/ 1400019 h 3299336"/>
              <a:gd name="connsiteX45" fmla="*/ 521783 w 1896673"/>
              <a:gd name="connsiteY45" fmla="*/ 1311402 h 3299336"/>
              <a:gd name="connsiteX46" fmla="*/ 437795 w 1896673"/>
              <a:gd name="connsiteY46" fmla="*/ 1217494 h 3299336"/>
              <a:gd name="connsiteX47" fmla="*/ 359098 w 1896673"/>
              <a:gd name="connsiteY47" fmla="*/ 1116312 h 3299336"/>
              <a:gd name="connsiteX48" fmla="*/ 287014 w 1896673"/>
              <a:gd name="connsiteY48" fmla="*/ 1007855 h 3299336"/>
              <a:gd name="connsiteX49" fmla="*/ 253286 w 1896673"/>
              <a:gd name="connsiteY49" fmla="*/ 952304 h 3299336"/>
              <a:gd name="connsiteX50" fmla="*/ 221543 w 1896673"/>
              <a:gd name="connsiteY50" fmla="*/ 896091 h 3299336"/>
              <a:gd name="connsiteX51" fmla="*/ 165330 w 1896673"/>
              <a:gd name="connsiteY51" fmla="*/ 781021 h 3299336"/>
              <a:gd name="connsiteX52" fmla="*/ 117054 w 1896673"/>
              <a:gd name="connsiteY52" fmla="*/ 663306 h 3299336"/>
              <a:gd name="connsiteX53" fmla="*/ 78036 w 1896673"/>
              <a:gd name="connsiteY53" fmla="*/ 544929 h 3299336"/>
              <a:gd name="connsiteX54" fmla="*/ 46292 w 1896673"/>
              <a:gd name="connsiteY54" fmla="*/ 425230 h 3299336"/>
              <a:gd name="connsiteX55" fmla="*/ 23146 w 1896673"/>
              <a:gd name="connsiteY55" fmla="*/ 303547 h 3299336"/>
              <a:gd name="connsiteX56" fmla="*/ 7274 w 1896673"/>
              <a:gd name="connsiteY56" fmla="*/ 182525 h 3299336"/>
              <a:gd name="connsiteX57" fmla="*/ 661 w 1896673"/>
              <a:gd name="connsiteY57" fmla="*/ 60842 h 329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96673" h="3299336">
                <a:moveTo>
                  <a:pt x="0" y="0"/>
                </a:moveTo>
                <a:lnTo>
                  <a:pt x="148136" y="0"/>
                </a:lnTo>
                <a:lnTo>
                  <a:pt x="148797" y="55551"/>
                </a:lnTo>
                <a:lnTo>
                  <a:pt x="156072" y="167976"/>
                </a:lnTo>
                <a:lnTo>
                  <a:pt x="169298" y="280400"/>
                </a:lnTo>
                <a:lnTo>
                  <a:pt x="191122" y="391503"/>
                </a:lnTo>
                <a:lnTo>
                  <a:pt x="220220" y="502605"/>
                </a:lnTo>
                <a:lnTo>
                  <a:pt x="257254" y="612384"/>
                </a:lnTo>
                <a:lnTo>
                  <a:pt x="300901" y="719518"/>
                </a:lnTo>
                <a:lnTo>
                  <a:pt x="353146" y="825330"/>
                </a:lnTo>
                <a:lnTo>
                  <a:pt x="382244" y="877574"/>
                </a:lnTo>
                <a:lnTo>
                  <a:pt x="412665" y="929819"/>
                </a:lnTo>
                <a:lnTo>
                  <a:pt x="480120" y="1028356"/>
                </a:lnTo>
                <a:lnTo>
                  <a:pt x="551542" y="1122264"/>
                </a:lnTo>
                <a:lnTo>
                  <a:pt x="628917" y="1208897"/>
                </a:lnTo>
                <a:lnTo>
                  <a:pt x="712244" y="1290239"/>
                </a:lnTo>
                <a:lnTo>
                  <a:pt x="798877" y="1364969"/>
                </a:lnTo>
                <a:lnTo>
                  <a:pt x="890139" y="1433085"/>
                </a:lnTo>
                <a:lnTo>
                  <a:pt x="985370" y="1495911"/>
                </a:lnTo>
                <a:lnTo>
                  <a:pt x="1083246" y="1551462"/>
                </a:lnTo>
                <a:lnTo>
                  <a:pt x="1185089" y="1600400"/>
                </a:lnTo>
                <a:lnTo>
                  <a:pt x="1289578" y="1642724"/>
                </a:lnTo>
                <a:lnTo>
                  <a:pt x="1396051" y="1678436"/>
                </a:lnTo>
                <a:lnTo>
                  <a:pt x="1505169" y="1706872"/>
                </a:lnTo>
                <a:lnTo>
                  <a:pt x="1615610" y="1728696"/>
                </a:lnTo>
                <a:lnTo>
                  <a:pt x="1726712" y="1743245"/>
                </a:lnTo>
                <a:lnTo>
                  <a:pt x="1840459" y="1751181"/>
                </a:lnTo>
                <a:lnTo>
                  <a:pt x="1847073" y="1751181"/>
                </a:lnTo>
                <a:lnTo>
                  <a:pt x="1847073" y="1749858"/>
                </a:lnTo>
                <a:lnTo>
                  <a:pt x="1896673" y="1749858"/>
                </a:lnTo>
                <a:lnTo>
                  <a:pt x="1896673" y="3299336"/>
                </a:lnTo>
                <a:lnTo>
                  <a:pt x="1847073" y="3299336"/>
                </a:lnTo>
                <a:lnTo>
                  <a:pt x="1847073" y="1899574"/>
                </a:lnTo>
                <a:lnTo>
                  <a:pt x="1835169" y="1899318"/>
                </a:lnTo>
                <a:lnTo>
                  <a:pt x="1713486" y="1890720"/>
                </a:lnTo>
                <a:lnTo>
                  <a:pt x="1591802" y="1875510"/>
                </a:lnTo>
                <a:lnTo>
                  <a:pt x="1471442" y="1851702"/>
                </a:lnTo>
                <a:lnTo>
                  <a:pt x="1354388" y="1820620"/>
                </a:lnTo>
                <a:lnTo>
                  <a:pt x="1238656" y="1782264"/>
                </a:lnTo>
                <a:lnTo>
                  <a:pt x="1125570" y="1735971"/>
                </a:lnTo>
                <a:lnTo>
                  <a:pt x="1014468" y="1682403"/>
                </a:lnTo>
                <a:lnTo>
                  <a:pt x="907334" y="1622884"/>
                </a:lnTo>
                <a:lnTo>
                  <a:pt x="804829" y="1554768"/>
                </a:lnTo>
                <a:lnTo>
                  <a:pt x="704969" y="1480700"/>
                </a:lnTo>
                <a:lnTo>
                  <a:pt x="611061" y="1400019"/>
                </a:lnTo>
                <a:lnTo>
                  <a:pt x="521783" y="1311402"/>
                </a:lnTo>
                <a:lnTo>
                  <a:pt x="437795" y="1217494"/>
                </a:lnTo>
                <a:lnTo>
                  <a:pt x="359098" y="1116312"/>
                </a:lnTo>
                <a:lnTo>
                  <a:pt x="287014" y="1007855"/>
                </a:lnTo>
                <a:lnTo>
                  <a:pt x="253286" y="952304"/>
                </a:lnTo>
                <a:lnTo>
                  <a:pt x="221543" y="896091"/>
                </a:lnTo>
                <a:lnTo>
                  <a:pt x="165330" y="781021"/>
                </a:lnTo>
                <a:lnTo>
                  <a:pt x="117054" y="663306"/>
                </a:lnTo>
                <a:lnTo>
                  <a:pt x="78036" y="544929"/>
                </a:lnTo>
                <a:lnTo>
                  <a:pt x="46292" y="425230"/>
                </a:lnTo>
                <a:lnTo>
                  <a:pt x="23146" y="303547"/>
                </a:lnTo>
                <a:lnTo>
                  <a:pt x="7274" y="182525"/>
                </a:lnTo>
                <a:lnTo>
                  <a:pt x="661" y="60842"/>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9" name="Freeform 72">
            <a:extLst>
              <a:ext uri="{FF2B5EF4-FFF2-40B4-BE49-F238E27FC236}">
                <a16:creationId xmlns:a16="http://schemas.microsoft.com/office/drawing/2014/main" xmlns="" id="{0C671F83-2715-423F-BA9E-0FC194861DC6}"/>
              </a:ext>
            </a:extLst>
          </p:cNvPr>
          <p:cNvSpPr>
            <a:spLocks/>
          </p:cNvSpPr>
          <p:nvPr/>
        </p:nvSpPr>
        <p:spPr bwMode="auto">
          <a:xfrm>
            <a:off x="3638631" y="4409953"/>
            <a:ext cx="1178476" cy="1180460"/>
          </a:xfrm>
          <a:prstGeom prst="ellipse">
            <a:avLst/>
          </a:prstGeom>
          <a:solidFill>
            <a:schemeClr val="accent3">
              <a:lumMod val="60000"/>
              <a:lumOff val="40000"/>
            </a:schemeClr>
          </a:solidFill>
          <a:ln>
            <a:noFill/>
          </a:ln>
        </p:spPr>
        <p:txBody>
          <a:bodyPr vert="horz" wrap="square" lIns="36000" tIns="45720" rIns="36000" bIns="45720" numCol="1" anchor="t" anchorCtr="0" compatLnSpc="1">
            <a:prstTxWarp prst="textNoShape">
              <a:avLst/>
            </a:prstTxWarp>
          </a:bodyPr>
          <a:lstStyle/>
          <a:p>
            <a:endParaRPr lang="en-US" sz="1500" b="1" dirty="0">
              <a:solidFill>
                <a:schemeClr val="bg1"/>
              </a:solidFill>
            </a:endParaRPr>
          </a:p>
          <a:p>
            <a:pPr algn="ctr"/>
            <a:r>
              <a:rPr lang="en-US" sz="2000" b="1" dirty="0">
                <a:solidFill>
                  <a:schemeClr val="bg1"/>
                </a:solidFill>
              </a:rPr>
              <a:t>R.2.</a:t>
            </a:r>
          </a:p>
        </p:txBody>
      </p:sp>
      <p:sp>
        <p:nvSpPr>
          <p:cNvPr id="61" name="Freeform 74">
            <a:extLst>
              <a:ext uri="{FF2B5EF4-FFF2-40B4-BE49-F238E27FC236}">
                <a16:creationId xmlns:a16="http://schemas.microsoft.com/office/drawing/2014/main" xmlns="" id="{7B6B5C17-3E3E-422F-8B0F-2C3B071031D9}"/>
              </a:ext>
            </a:extLst>
          </p:cNvPr>
          <p:cNvSpPr>
            <a:spLocks/>
          </p:cNvSpPr>
          <p:nvPr/>
        </p:nvSpPr>
        <p:spPr bwMode="auto">
          <a:xfrm>
            <a:off x="2700717" y="2313751"/>
            <a:ext cx="1178476" cy="1180460"/>
          </a:xfrm>
          <a:prstGeom prst="ellipse">
            <a:avLst/>
          </a:prstGeom>
          <a:solidFill>
            <a:schemeClr val="accent6">
              <a:lumMod val="40000"/>
              <a:lumOff val="60000"/>
            </a:schemeClr>
          </a:solidFill>
          <a:ln>
            <a:noFill/>
          </a:ln>
        </p:spPr>
        <p:txBody>
          <a:bodyPr vert="horz" wrap="square" lIns="36000" tIns="45720" rIns="36000" bIns="45720" numCol="1" anchor="t" anchorCtr="0" compatLnSpc="1">
            <a:prstTxWarp prst="textNoShape">
              <a:avLst/>
            </a:prstTxWarp>
          </a:bodyPr>
          <a:lstStyle/>
          <a:p>
            <a:pPr algn="ctr"/>
            <a:r>
              <a:rPr lang="en-US" sz="2000" b="1" dirty="0">
                <a:solidFill>
                  <a:schemeClr val="accent1">
                    <a:lumMod val="50000"/>
                  </a:schemeClr>
                </a:solidFill>
              </a:rPr>
              <a:t>R.1.</a:t>
            </a:r>
          </a:p>
        </p:txBody>
      </p:sp>
      <p:grpSp>
        <p:nvGrpSpPr>
          <p:cNvPr id="80" name="Group 91">
            <a:extLst>
              <a:ext uri="{FF2B5EF4-FFF2-40B4-BE49-F238E27FC236}">
                <a16:creationId xmlns:a16="http://schemas.microsoft.com/office/drawing/2014/main" xmlns="" id="{8695A5A7-C6F4-4774-B8BC-EA4E08A6B966}"/>
              </a:ext>
            </a:extLst>
          </p:cNvPr>
          <p:cNvGrpSpPr/>
          <p:nvPr/>
        </p:nvGrpSpPr>
        <p:grpSpPr>
          <a:xfrm>
            <a:off x="555952" y="2221452"/>
            <a:ext cx="2315047" cy="1382486"/>
            <a:chOff x="332936" y="2720099"/>
            <a:chExt cx="2937088" cy="1382486"/>
          </a:xfrm>
        </p:grpSpPr>
        <p:sp>
          <p:nvSpPr>
            <p:cNvPr id="81" name="TextBox 92">
              <a:extLst>
                <a:ext uri="{FF2B5EF4-FFF2-40B4-BE49-F238E27FC236}">
                  <a16:creationId xmlns:a16="http://schemas.microsoft.com/office/drawing/2014/main" xmlns="" id="{6CE1915C-94B1-475F-9F06-472620048365}"/>
                </a:ext>
              </a:extLst>
            </p:cNvPr>
            <p:cNvSpPr txBox="1"/>
            <p:nvPr/>
          </p:nvSpPr>
          <p:spPr>
            <a:xfrm>
              <a:off x="332936" y="2720099"/>
              <a:ext cx="2937088" cy="369332"/>
            </a:xfrm>
            <a:prstGeom prst="rect">
              <a:avLst/>
            </a:prstGeom>
            <a:noFill/>
          </p:spPr>
          <p:txBody>
            <a:bodyPr wrap="square" lIns="0" rIns="0" rtlCol="0" anchor="b">
              <a:spAutoFit/>
            </a:bodyPr>
            <a:lstStyle/>
            <a:p>
              <a:r>
                <a:rPr lang="en-US" b="1" dirty="0" err="1"/>
                <a:t>Résultat</a:t>
              </a:r>
              <a:r>
                <a:rPr lang="en-US" b="1" dirty="0"/>
                <a:t> 1</a:t>
              </a:r>
            </a:p>
          </p:txBody>
        </p:sp>
        <p:sp>
          <p:nvSpPr>
            <p:cNvPr id="83" name="TextBox 93">
              <a:extLst>
                <a:ext uri="{FF2B5EF4-FFF2-40B4-BE49-F238E27FC236}">
                  <a16:creationId xmlns:a16="http://schemas.microsoft.com/office/drawing/2014/main" xmlns="" id="{39AE54F5-2F8B-4B37-AC24-5E826732BEDB}"/>
                </a:ext>
              </a:extLst>
            </p:cNvPr>
            <p:cNvSpPr txBox="1"/>
            <p:nvPr/>
          </p:nvSpPr>
          <p:spPr>
            <a:xfrm>
              <a:off x="340731" y="3086922"/>
              <a:ext cx="2929293" cy="1015663"/>
            </a:xfrm>
            <a:prstGeom prst="rect">
              <a:avLst/>
            </a:prstGeom>
            <a:noFill/>
          </p:spPr>
          <p:txBody>
            <a:bodyPr wrap="square" lIns="0" rIns="0" rtlCol="0" anchor="t">
              <a:spAutoFit/>
            </a:bodyPr>
            <a:lstStyle/>
            <a:p>
              <a:r>
                <a:rPr lang="fr-FR" sz="1500" dirty="0">
                  <a:solidFill>
                    <a:schemeClr val="tx1">
                      <a:lumMod val="65000"/>
                      <a:lumOff val="35000"/>
                    </a:schemeClr>
                  </a:solidFill>
                </a:rPr>
                <a:t>Mobilisation et accompagnement individualisé des porteurs de projet MRE de Belgique </a:t>
              </a:r>
              <a:endParaRPr lang="en-US" sz="1500" dirty="0">
                <a:solidFill>
                  <a:schemeClr val="tx1">
                    <a:lumMod val="65000"/>
                    <a:lumOff val="35000"/>
                  </a:schemeClr>
                </a:solidFill>
              </a:endParaRPr>
            </a:p>
          </p:txBody>
        </p:sp>
      </p:grpSp>
      <p:grpSp>
        <p:nvGrpSpPr>
          <p:cNvPr id="97" name="Group 91">
            <a:extLst>
              <a:ext uri="{FF2B5EF4-FFF2-40B4-BE49-F238E27FC236}">
                <a16:creationId xmlns:a16="http://schemas.microsoft.com/office/drawing/2014/main" xmlns="" id="{BE6905CB-E9F1-4C40-AB93-A233C1814A59}"/>
              </a:ext>
            </a:extLst>
          </p:cNvPr>
          <p:cNvGrpSpPr/>
          <p:nvPr/>
        </p:nvGrpSpPr>
        <p:grpSpPr>
          <a:xfrm>
            <a:off x="555952" y="4944667"/>
            <a:ext cx="2937088" cy="920821"/>
            <a:chOff x="332936" y="2720099"/>
            <a:chExt cx="2937088" cy="920821"/>
          </a:xfrm>
        </p:grpSpPr>
        <p:sp>
          <p:nvSpPr>
            <p:cNvPr id="98" name="TextBox 92">
              <a:extLst>
                <a:ext uri="{FF2B5EF4-FFF2-40B4-BE49-F238E27FC236}">
                  <a16:creationId xmlns:a16="http://schemas.microsoft.com/office/drawing/2014/main" xmlns="" id="{31862FD6-01DF-43A0-8735-97298B1B3A5A}"/>
                </a:ext>
              </a:extLst>
            </p:cNvPr>
            <p:cNvSpPr txBox="1"/>
            <p:nvPr/>
          </p:nvSpPr>
          <p:spPr>
            <a:xfrm>
              <a:off x="332936" y="2720099"/>
              <a:ext cx="2937088" cy="369332"/>
            </a:xfrm>
            <a:prstGeom prst="rect">
              <a:avLst/>
            </a:prstGeom>
            <a:noFill/>
          </p:spPr>
          <p:txBody>
            <a:bodyPr wrap="square" lIns="0" rIns="0" rtlCol="0" anchor="b">
              <a:spAutoFit/>
            </a:bodyPr>
            <a:lstStyle/>
            <a:p>
              <a:r>
                <a:rPr lang="en-US" b="1" dirty="0" err="1"/>
                <a:t>Résultat</a:t>
              </a:r>
              <a:r>
                <a:rPr lang="en-US" b="1" dirty="0"/>
                <a:t> 2</a:t>
              </a:r>
            </a:p>
          </p:txBody>
        </p:sp>
        <p:sp>
          <p:nvSpPr>
            <p:cNvPr id="99" name="TextBox 93">
              <a:extLst>
                <a:ext uri="{FF2B5EF4-FFF2-40B4-BE49-F238E27FC236}">
                  <a16:creationId xmlns:a16="http://schemas.microsoft.com/office/drawing/2014/main" xmlns="" id="{11EADE3A-CA5E-4CAE-9DE6-DC39D767FEBA}"/>
                </a:ext>
              </a:extLst>
            </p:cNvPr>
            <p:cNvSpPr txBox="1"/>
            <p:nvPr/>
          </p:nvSpPr>
          <p:spPr>
            <a:xfrm>
              <a:off x="340731" y="3086922"/>
              <a:ext cx="2929293" cy="553998"/>
            </a:xfrm>
            <a:prstGeom prst="rect">
              <a:avLst/>
            </a:prstGeom>
            <a:noFill/>
          </p:spPr>
          <p:txBody>
            <a:bodyPr wrap="square" lIns="0" rIns="0" rtlCol="0" anchor="t">
              <a:spAutoFit/>
            </a:bodyPr>
            <a:lstStyle/>
            <a:p>
              <a:r>
                <a:rPr lang="fr-FR" sz="1500" dirty="0">
                  <a:solidFill>
                    <a:schemeClr val="tx1">
                      <a:lumMod val="65000"/>
                      <a:lumOff val="35000"/>
                    </a:schemeClr>
                  </a:solidFill>
                </a:rPr>
                <a:t>Mise en place d'un écosystème en faveur des MRE entrepreneurs belges</a:t>
              </a:r>
              <a:endParaRPr lang="en-US" sz="1500" dirty="0">
                <a:solidFill>
                  <a:schemeClr val="tx1">
                    <a:lumMod val="65000"/>
                    <a:lumOff val="35000"/>
                  </a:schemeClr>
                </a:solidFill>
              </a:endParaRPr>
            </a:p>
          </p:txBody>
        </p:sp>
      </p:grpSp>
      <p:grpSp>
        <p:nvGrpSpPr>
          <p:cNvPr id="24" name="Groupe 300">
            <a:extLst>
              <a:ext uri="{FF2B5EF4-FFF2-40B4-BE49-F238E27FC236}">
                <a16:creationId xmlns:a16="http://schemas.microsoft.com/office/drawing/2014/main" xmlns="" id="{2A543A55-2725-4333-93CA-14CD0A92F279}"/>
              </a:ext>
            </a:extLst>
          </p:cNvPr>
          <p:cNvGrpSpPr/>
          <p:nvPr/>
        </p:nvGrpSpPr>
        <p:grpSpPr>
          <a:xfrm>
            <a:off x="6497031" y="3592104"/>
            <a:ext cx="4944306" cy="1501128"/>
            <a:chOff x="253512" y="3017380"/>
            <a:chExt cx="3952142" cy="1437034"/>
          </a:xfrm>
        </p:grpSpPr>
        <p:sp>
          <p:nvSpPr>
            <p:cNvPr id="26" name="Rectangle 25">
              <a:extLst>
                <a:ext uri="{FF2B5EF4-FFF2-40B4-BE49-F238E27FC236}">
                  <a16:creationId xmlns:a16="http://schemas.microsoft.com/office/drawing/2014/main" xmlns="" id="{D2106EAD-E16F-4604-8C20-B2C7ACD1C987}"/>
                </a:ext>
              </a:extLst>
            </p:cNvPr>
            <p:cNvSpPr/>
            <p:nvPr/>
          </p:nvSpPr>
          <p:spPr>
            <a:xfrm>
              <a:off x="253512" y="3017380"/>
              <a:ext cx="3952142" cy="1437034"/>
            </a:xfrm>
            <a:prstGeom prst="rect">
              <a:avLst/>
            </a:prstGeom>
            <a:solidFill>
              <a:srgbClr val="FFFFFF"/>
            </a:solidFill>
            <a:ln w="63500" cap="flat" cmpd="sng" algn="ctr">
              <a:solidFill>
                <a:srgbClr val="3A81BA"/>
              </a:solidFill>
              <a:prstDash val="solid"/>
            </a:ln>
            <a:effectLst>
              <a:innerShdw blurRad="127000" dist="127000" dir="13200000">
                <a:prstClr val="black">
                  <a:alpha val="50000"/>
                </a:prstClr>
              </a:innerShdw>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 typeface="Arial"/>
                <a:buNone/>
                <a:tabLst/>
                <a:defRPr/>
              </a:pPr>
              <a:endParaRPr kumimoji="0" lang="ko-KR" altLang="en-US" sz="3600" b="0" i="0" u="none" strike="noStrike" kern="0" cap="none" spc="0" normalizeH="0" baseline="0" noProof="0" dirty="0">
                <a:ln>
                  <a:noFill/>
                </a:ln>
                <a:solidFill>
                  <a:srgbClr val="FFFFFF"/>
                </a:solidFill>
                <a:effectLst/>
                <a:uLnTx/>
                <a:uFillTx/>
                <a:latin typeface="Arial"/>
                <a:ea typeface="맑은 고딕" panose="020B0503020000020004" pitchFamily="34" charset="-127"/>
                <a:cs typeface="Arial" pitchFamily="34" charset="0"/>
                <a:sym typeface="Arial"/>
              </a:endParaRPr>
            </a:p>
          </p:txBody>
        </p:sp>
        <p:sp>
          <p:nvSpPr>
            <p:cNvPr id="27" name="ZoneTexte 26">
              <a:extLst>
                <a:ext uri="{FF2B5EF4-FFF2-40B4-BE49-F238E27FC236}">
                  <a16:creationId xmlns:a16="http://schemas.microsoft.com/office/drawing/2014/main" xmlns="" id="{973DF0C2-B12A-45DD-9008-14FE27E26D85}"/>
                </a:ext>
              </a:extLst>
            </p:cNvPr>
            <p:cNvSpPr txBox="1"/>
            <p:nvPr/>
          </p:nvSpPr>
          <p:spPr>
            <a:xfrm>
              <a:off x="420330" y="3105197"/>
              <a:ext cx="3756960" cy="818466"/>
            </a:xfrm>
            <a:prstGeom prst="rect">
              <a:avLst/>
            </a:prstGeom>
            <a:noFill/>
          </p:spPr>
          <p:txBody>
            <a:bodyPr wrap="square" rtlCol="0">
              <a:spAutoFit/>
            </a:bodyPr>
            <a:lstStyle/>
            <a:p>
              <a:pPr marL="0" marR="0" lvl="0" indent="0" algn="just" defTabSz="1219170" eaLnBrk="1" fontAlgn="auto" latinLnBrk="0" hangingPunct="1">
                <a:lnSpc>
                  <a:spcPct val="100000"/>
                </a:lnSpc>
                <a:spcBef>
                  <a:spcPts val="0"/>
                </a:spcBef>
                <a:spcAft>
                  <a:spcPts val="0"/>
                </a:spcAft>
                <a:buClr>
                  <a:srgbClr val="000000"/>
                </a:buClr>
                <a:buSzTx/>
                <a:buFont typeface="Arial"/>
                <a:buNone/>
                <a:tabLst/>
                <a:defRPr/>
              </a:pPr>
              <a:endParaRPr kumimoji="0" lang="fr-FR" sz="16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endParaRPr>
            </a:p>
            <a:p>
              <a:pPr marL="0" marR="0" lvl="0" indent="0" algn="just" defTabSz="1219170" eaLnBrk="1" fontAlgn="auto" latinLnBrk="0" hangingPunct="1">
                <a:lnSpc>
                  <a:spcPct val="100000"/>
                </a:lnSpc>
                <a:spcBef>
                  <a:spcPts val="0"/>
                </a:spcBef>
                <a:spcAft>
                  <a:spcPts val="0"/>
                </a:spcAft>
                <a:buClr>
                  <a:srgbClr val="000000"/>
                </a:buClr>
                <a:buSzTx/>
                <a:buFont typeface="Arial"/>
                <a:buNone/>
                <a:tabLst/>
                <a:defRPr/>
              </a:pPr>
              <a:r>
                <a:rPr kumimoji="0" lang="fr-FR" sz="16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Les Marocaines et les Marocains résidant en Belgique sont mobilisés et accompagnés pour réaliser des investissements productifs au Maroc</a:t>
              </a:r>
              <a:endParaRPr kumimoji="0" lang="fr-FR" sz="1600" b="0" i="0" u="none" strike="noStrike" kern="0" cap="none" spc="0" normalizeH="0" baseline="0" noProof="0" dirty="0">
                <a:ln>
                  <a:noFill/>
                </a:ln>
                <a:solidFill>
                  <a:srgbClr val="000000"/>
                </a:solidFill>
                <a:effectLst/>
                <a:uLnTx/>
                <a:uFillTx/>
                <a:latin typeface="Arial"/>
                <a:cs typeface="Arial"/>
                <a:sym typeface="Arial"/>
              </a:endParaRPr>
            </a:p>
          </p:txBody>
        </p:sp>
      </p:grpSp>
      <p:pic>
        <p:nvPicPr>
          <p:cNvPr id="31" name="Picture 4" descr="Résultat de recherche d'images pour &quot;Maghrib Belgium Impulse&quot;">
            <a:extLst>
              <a:ext uri="{FF2B5EF4-FFF2-40B4-BE49-F238E27FC236}">
                <a16:creationId xmlns:a16="http://schemas.microsoft.com/office/drawing/2014/main" xmlns="" id="{20E5AB73-8B93-4A1A-94FA-A9411A387F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442" t="21479" r="13866" b="35066"/>
          <a:stretch/>
        </p:blipFill>
        <p:spPr bwMode="auto">
          <a:xfrm>
            <a:off x="6356571" y="1250425"/>
            <a:ext cx="5225227" cy="1664927"/>
          </a:xfrm>
          <a:prstGeom prst="roundRect">
            <a:avLst>
              <a:gd name="adj" fmla="val 4380"/>
            </a:avLst>
          </a:prstGeom>
          <a:noFill/>
          <a:ln w="50800" cap="sq" cmpd="dbl">
            <a:gradFill flip="none" rotWithShape="1">
              <a:gsLst>
                <a:gs pos="0">
                  <a:srgbClr val="FFFFFF"/>
                </a:gs>
                <a:gs pos="100000">
                  <a:sysClr val="window" lastClr="FFFFFF">
                    <a:alpha val="0"/>
                  </a:sys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2" name="Titre 1">
            <a:extLst>
              <a:ext uri="{FF2B5EF4-FFF2-40B4-BE49-F238E27FC236}">
                <a16:creationId xmlns:a16="http://schemas.microsoft.com/office/drawing/2014/main" xmlns="" id="{ADD459EE-68A9-4C2C-878E-749B54AF4105}"/>
              </a:ext>
            </a:extLst>
          </p:cNvPr>
          <p:cNvSpPr txBox="1">
            <a:spLocks/>
          </p:cNvSpPr>
          <p:nvPr/>
        </p:nvSpPr>
        <p:spPr>
          <a:xfrm>
            <a:off x="5413991" y="500377"/>
            <a:ext cx="7976103" cy="1021600"/>
          </a:xfrm>
          <a:prstGeom prst="rect">
            <a:avLst/>
          </a:prstGeom>
        </p:spPr>
        <p:txBody>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fr-MA" sz="2400" b="1" dirty="0"/>
              <a:t>MOBILISATION DES MAROCAINS DE Belgique </a:t>
            </a:r>
            <a:endParaRPr lang="fr-FR" sz="2400" b="1" dirty="0"/>
          </a:p>
        </p:txBody>
      </p:sp>
    </p:spTree>
    <p:extLst>
      <p:ext uri="{BB962C8B-B14F-4D97-AF65-F5344CB8AC3E}">
        <p14:creationId xmlns:p14="http://schemas.microsoft.com/office/powerpoint/2010/main" val="391732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0160E2E-18D6-4BB7-B25B-537185CECD64}"/>
              </a:ext>
            </a:extLst>
          </p:cNvPr>
          <p:cNvSpPr>
            <a:spLocks noGrp="1"/>
          </p:cNvSpPr>
          <p:nvPr>
            <p:ph type="ctrTitle"/>
          </p:nvPr>
        </p:nvSpPr>
        <p:spPr>
          <a:xfrm>
            <a:off x="890194" y="3324204"/>
            <a:ext cx="10764033" cy="1301673"/>
          </a:xfrm>
        </p:spPr>
        <p:txBody>
          <a:bodyPr>
            <a:normAutofit fontScale="90000"/>
          </a:bodyPr>
          <a:lstStyle/>
          <a:p>
            <a:r>
              <a:rPr lang="fr-FR" dirty="0"/>
              <a:t>Merci pour </a:t>
            </a:r>
            <a:r>
              <a:rPr lang="fr-FR"/>
              <a:t>votre attention</a:t>
            </a:r>
            <a:endParaRPr lang="fr-FR" dirty="0"/>
          </a:p>
        </p:txBody>
      </p:sp>
      <p:pic>
        <p:nvPicPr>
          <p:cNvPr id="5" name="Image 4">
            <a:extLst>
              <a:ext uri="{FF2B5EF4-FFF2-40B4-BE49-F238E27FC236}">
                <a16:creationId xmlns:a16="http://schemas.microsoft.com/office/drawing/2014/main" xmlns="" id="{9ABB97F1-82C6-4617-845B-D2BD192F607A}"/>
              </a:ext>
            </a:extLst>
          </p:cNvPr>
          <p:cNvPicPr>
            <a:picLocks noChangeAspect="1"/>
          </p:cNvPicPr>
          <p:nvPr/>
        </p:nvPicPr>
        <p:blipFill>
          <a:blip r:embed="rId2"/>
          <a:stretch>
            <a:fillRect/>
          </a:stretch>
        </p:blipFill>
        <p:spPr>
          <a:xfrm>
            <a:off x="3492428" y="658239"/>
            <a:ext cx="5559563" cy="1524003"/>
          </a:xfrm>
          <a:prstGeom prst="rect">
            <a:avLst/>
          </a:prstGeom>
        </p:spPr>
      </p:pic>
    </p:spTree>
    <p:extLst>
      <p:ext uri="{BB962C8B-B14F-4D97-AF65-F5344CB8AC3E}">
        <p14:creationId xmlns:p14="http://schemas.microsoft.com/office/powerpoint/2010/main" val="3190910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017CA4A-F433-48F8-AE8D-789483EEB3C5}"/>
              </a:ext>
            </a:extLst>
          </p:cNvPr>
          <p:cNvSpPr>
            <a:spLocks noGrp="1"/>
          </p:cNvSpPr>
          <p:nvPr>
            <p:ph type="title"/>
          </p:nvPr>
        </p:nvSpPr>
        <p:spPr>
          <a:xfrm>
            <a:off x="2044662" y="177787"/>
            <a:ext cx="9905998" cy="1064814"/>
          </a:xfrm>
        </p:spPr>
        <p:txBody>
          <a:bodyPr>
            <a:normAutofit/>
          </a:bodyPr>
          <a:lstStyle/>
          <a:p>
            <a:r>
              <a:rPr lang="fr-FR" sz="3600" dirty="0"/>
              <a:t>Orientations stratégiques</a:t>
            </a:r>
          </a:p>
        </p:txBody>
      </p:sp>
      <p:sp>
        <p:nvSpPr>
          <p:cNvPr id="3" name="Espace réservé du contenu 2">
            <a:extLst>
              <a:ext uri="{FF2B5EF4-FFF2-40B4-BE49-F238E27FC236}">
                <a16:creationId xmlns:a16="http://schemas.microsoft.com/office/drawing/2014/main" xmlns="" id="{60E9B0AC-A599-4CBC-8780-BFCC49D41496}"/>
              </a:ext>
            </a:extLst>
          </p:cNvPr>
          <p:cNvSpPr>
            <a:spLocks noGrp="1"/>
          </p:cNvSpPr>
          <p:nvPr>
            <p:ph idx="1"/>
          </p:nvPr>
        </p:nvSpPr>
        <p:spPr>
          <a:xfrm>
            <a:off x="490654" y="1440534"/>
            <a:ext cx="7210531" cy="5101936"/>
          </a:xfrm>
        </p:spPr>
        <p:txBody>
          <a:bodyPr>
            <a:noAutofit/>
          </a:bodyPr>
          <a:lstStyle/>
          <a:p>
            <a:pPr algn="just"/>
            <a:r>
              <a:rPr lang="fr-FR" sz="1800" dirty="0"/>
              <a:t>Les directives royales à travers plusieurs discours de Sa Majesté, notamment :</a:t>
            </a:r>
          </a:p>
          <a:p>
            <a:pPr lvl="1" algn="just"/>
            <a:r>
              <a:rPr lang="fr-FR" sz="1800" b="1" dirty="0"/>
              <a:t>Le Discours du 06 novembre 2005 </a:t>
            </a:r>
          </a:p>
          <a:p>
            <a:pPr marL="457200" lvl="1" indent="0" algn="just">
              <a:buNone/>
            </a:pPr>
            <a:r>
              <a:rPr lang="fr-FR" sz="1800" i="1" dirty="0"/>
              <a:t>« …Nous nous félicitons du rôle efficace de notre communauté résidant à l'étranger, que Nous considérons comme un atout majeur pour le Maroc nouveau. Mieux encore, Nous la voyons à l'avant-garde des acteurs, qui tout en restant fermement attachés à leur identité marocaine authentique, se sont voués avec une totale sincérité au développement de notre pays et à la défense de son intégrité territoriale et de son rayonnement international. »</a:t>
            </a:r>
          </a:p>
          <a:p>
            <a:pPr lvl="1" algn="just"/>
            <a:r>
              <a:rPr lang="fr-FR" sz="1800" b="1" dirty="0"/>
              <a:t>Le Discours du 30 juillet 2015 </a:t>
            </a:r>
          </a:p>
          <a:p>
            <a:pPr marL="457200" lvl="1" indent="0" algn="just">
              <a:buNone/>
            </a:pPr>
            <a:r>
              <a:rPr lang="fr-FR" sz="1800" i="1" dirty="0"/>
              <a:t>« …Mais l’intérêt que Nous portons à la situation de nos citoyens de l’intérieur n’a d’égal que Notre volonté de veiller sur les intérêts de nos enfants résidant à l’étranger, de consolider leurs attaches identitaires et de les mettre en capacité d’apporter leur concours au développement de leur patrie. »</a:t>
            </a:r>
          </a:p>
        </p:txBody>
      </p:sp>
      <p:pic>
        <p:nvPicPr>
          <p:cNvPr id="5" name="Image 4" descr="Une image contenant personne, complet, table, homme&#10;&#10;Description générée automatiquement">
            <a:extLst>
              <a:ext uri="{FF2B5EF4-FFF2-40B4-BE49-F238E27FC236}">
                <a16:creationId xmlns:a16="http://schemas.microsoft.com/office/drawing/2014/main" xmlns="" id="{ED7E6FE8-1F1F-4B98-BED8-06C9BC418260}"/>
              </a:ext>
            </a:extLst>
          </p:cNvPr>
          <p:cNvPicPr>
            <a:picLocks noChangeAspect="1"/>
          </p:cNvPicPr>
          <p:nvPr/>
        </p:nvPicPr>
        <p:blipFill>
          <a:blip r:embed="rId3"/>
          <a:stretch>
            <a:fillRect/>
          </a:stretch>
        </p:blipFill>
        <p:spPr>
          <a:xfrm>
            <a:off x="8134289" y="1039089"/>
            <a:ext cx="3690565" cy="5351319"/>
          </a:xfrm>
          <a:prstGeom prst="rect">
            <a:avLst/>
          </a:prstGeom>
        </p:spPr>
      </p:pic>
    </p:spTree>
    <p:extLst>
      <p:ext uri="{BB962C8B-B14F-4D97-AF65-F5344CB8AC3E}">
        <p14:creationId xmlns:p14="http://schemas.microsoft.com/office/powerpoint/2010/main" val="1034249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017CA4A-F433-48F8-AE8D-789483EEB3C5}"/>
              </a:ext>
            </a:extLst>
          </p:cNvPr>
          <p:cNvSpPr>
            <a:spLocks noGrp="1"/>
          </p:cNvSpPr>
          <p:nvPr>
            <p:ph type="title"/>
          </p:nvPr>
        </p:nvSpPr>
        <p:spPr>
          <a:xfrm>
            <a:off x="2286002" y="338721"/>
            <a:ext cx="9905998" cy="1064814"/>
          </a:xfrm>
        </p:spPr>
        <p:txBody>
          <a:bodyPr>
            <a:normAutofit/>
          </a:bodyPr>
          <a:lstStyle/>
          <a:p>
            <a:r>
              <a:rPr lang="fr-FR" sz="3600" dirty="0"/>
              <a:t>Orientations stratégiques</a:t>
            </a:r>
          </a:p>
        </p:txBody>
      </p:sp>
      <p:graphicFrame>
        <p:nvGraphicFramePr>
          <p:cNvPr id="5" name="Espace réservé du contenu 5">
            <a:extLst>
              <a:ext uri="{FF2B5EF4-FFF2-40B4-BE49-F238E27FC236}">
                <a16:creationId xmlns:a16="http://schemas.microsoft.com/office/drawing/2014/main" xmlns="" id="{D71A6EE4-C0C7-4165-804D-5FC57E0EF63E}"/>
              </a:ext>
            </a:extLst>
          </p:cNvPr>
          <p:cNvGraphicFramePr>
            <a:graphicFrameLocks/>
          </p:cNvGraphicFramePr>
          <p:nvPr>
            <p:extLst>
              <p:ext uri="{D42A27DB-BD31-4B8C-83A1-F6EECF244321}">
                <p14:modId xmlns:p14="http://schemas.microsoft.com/office/powerpoint/2010/main" val="2012352603"/>
              </p:ext>
            </p:extLst>
          </p:nvPr>
        </p:nvGraphicFramePr>
        <p:xfrm>
          <a:off x="827087" y="1241658"/>
          <a:ext cx="10534650" cy="5525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Pacte mondial sur les migrations — Wikipédia">
            <a:extLst>
              <a:ext uri="{FF2B5EF4-FFF2-40B4-BE49-F238E27FC236}">
                <a16:creationId xmlns:a16="http://schemas.microsoft.com/office/drawing/2014/main" xmlns="" id="{6CC66542-F9B6-4805-8B7D-22E9066560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76916" y="3151782"/>
            <a:ext cx="1064814" cy="1064814"/>
          </a:xfrm>
          <a:prstGeom prst="rect">
            <a:avLst/>
          </a:prstGeom>
          <a:solidFill>
            <a:schemeClr val="tx1"/>
          </a:solidFill>
        </p:spPr>
      </p:pic>
      <p:pic>
        <p:nvPicPr>
          <p:cNvPr id="8" name="Picture 4" descr="Objectifs du développement Durable">
            <a:extLst>
              <a:ext uri="{FF2B5EF4-FFF2-40B4-BE49-F238E27FC236}">
                <a16:creationId xmlns:a16="http://schemas.microsoft.com/office/drawing/2014/main" xmlns="" id="{2C189230-2AF4-4864-88F4-28CEBAB4A9E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9595" y="3151782"/>
            <a:ext cx="1064814" cy="106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98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BBA1637-EA71-433A-AAA0-674D4A266D19}"/>
              </a:ext>
            </a:extLst>
          </p:cNvPr>
          <p:cNvSpPr>
            <a:spLocks noGrp="1"/>
          </p:cNvSpPr>
          <p:nvPr>
            <p:ph type="title"/>
          </p:nvPr>
        </p:nvSpPr>
        <p:spPr>
          <a:xfrm>
            <a:off x="1149487" y="372334"/>
            <a:ext cx="10428546" cy="1478570"/>
          </a:xfrm>
        </p:spPr>
        <p:txBody>
          <a:bodyPr>
            <a:normAutofit/>
          </a:bodyPr>
          <a:lstStyle/>
          <a:p>
            <a:r>
              <a:rPr lang="fr-FR" sz="3600" dirty="0"/>
              <a:t>Contexte</a:t>
            </a:r>
          </a:p>
        </p:txBody>
      </p:sp>
      <p:sp>
        <p:nvSpPr>
          <p:cNvPr id="3" name="Espace réservé du contenu 2">
            <a:extLst>
              <a:ext uri="{FF2B5EF4-FFF2-40B4-BE49-F238E27FC236}">
                <a16:creationId xmlns:a16="http://schemas.microsoft.com/office/drawing/2014/main" xmlns="" id="{830FA92B-35A9-4754-AE0E-29684CDA1707}"/>
              </a:ext>
            </a:extLst>
          </p:cNvPr>
          <p:cNvSpPr>
            <a:spLocks noGrp="1"/>
          </p:cNvSpPr>
          <p:nvPr>
            <p:ph idx="1"/>
          </p:nvPr>
        </p:nvSpPr>
        <p:spPr>
          <a:xfrm>
            <a:off x="943704" y="2107328"/>
            <a:ext cx="6581561" cy="2545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pPr marL="180975" lvl="0" indent="-90488" algn="just">
              <a:lnSpc>
                <a:spcPct val="100000"/>
              </a:lnSpc>
              <a:spcBef>
                <a:spcPts val="0"/>
              </a:spcBef>
              <a:buSzTx/>
              <a:buNone/>
            </a:pPr>
            <a:r>
              <a:rPr lang="fr-FR" dirty="0"/>
              <a:t>	La définition des besoins en compétences est un exercice délicat car exception faite des grands groupes et multinationales, la majorité des entreprises ne sont, en effet, pas en mesure aujourd’hui de faire la projection de leurs besoins en compétences à moyen et long terme.</a:t>
            </a:r>
          </a:p>
        </p:txBody>
      </p:sp>
      <p:pic>
        <p:nvPicPr>
          <p:cNvPr id="4" name="Image 3"/>
          <p:cNvPicPr>
            <a:picLocks noChangeAspect="1"/>
          </p:cNvPicPr>
          <p:nvPr/>
        </p:nvPicPr>
        <p:blipFill>
          <a:blip r:embed="rId2"/>
          <a:stretch>
            <a:fillRect/>
          </a:stretch>
        </p:blipFill>
        <p:spPr>
          <a:xfrm>
            <a:off x="8044249" y="1735544"/>
            <a:ext cx="3525710" cy="3325252"/>
          </a:xfrm>
          <a:prstGeom prst="rect">
            <a:avLst/>
          </a:prstGeom>
        </p:spPr>
      </p:pic>
    </p:spTree>
    <p:extLst>
      <p:ext uri="{BB962C8B-B14F-4D97-AF65-F5344CB8AC3E}">
        <p14:creationId xmlns:p14="http://schemas.microsoft.com/office/powerpoint/2010/main" val="1486094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BBA1637-EA71-433A-AAA0-674D4A266D19}"/>
              </a:ext>
            </a:extLst>
          </p:cNvPr>
          <p:cNvSpPr>
            <a:spLocks noGrp="1"/>
          </p:cNvSpPr>
          <p:nvPr>
            <p:ph type="title"/>
          </p:nvPr>
        </p:nvSpPr>
        <p:spPr>
          <a:xfrm>
            <a:off x="1202959" y="319579"/>
            <a:ext cx="10428546" cy="1478570"/>
          </a:xfrm>
        </p:spPr>
        <p:txBody>
          <a:bodyPr>
            <a:normAutofit/>
          </a:bodyPr>
          <a:lstStyle/>
          <a:p>
            <a:r>
              <a:rPr lang="fr-FR" sz="3600" dirty="0"/>
              <a:t>NOTRE MISSION</a:t>
            </a:r>
          </a:p>
        </p:txBody>
      </p:sp>
      <p:graphicFrame>
        <p:nvGraphicFramePr>
          <p:cNvPr id="4" name="Espace réservé du contenu 3">
            <a:extLst>
              <a:ext uri="{FF2B5EF4-FFF2-40B4-BE49-F238E27FC236}">
                <a16:creationId xmlns:a16="http://schemas.microsoft.com/office/drawing/2014/main" xmlns="" id="{17F8F572-36AF-42C5-A27C-C71BC55A9A85}"/>
              </a:ext>
            </a:extLst>
          </p:cNvPr>
          <p:cNvGraphicFramePr>
            <a:graphicFrameLocks noGrp="1"/>
          </p:cNvGraphicFramePr>
          <p:nvPr>
            <p:ph idx="1"/>
            <p:extLst>
              <p:ext uri="{D42A27DB-BD31-4B8C-83A1-F6EECF244321}">
                <p14:modId xmlns:p14="http://schemas.microsoft.com/office/powerpoint/2010/main" val="2109063481"/>
              </p:ext>
            </p:extLst>
          </p:nvPr>
        </p:nvGraphicFramePr>
        <p:xfrm>
          <a:off x="943704" y="1964215"/>
          <a:ext cx="10090880" cy="3914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3409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61921" y="215016"/>
            <a:ext cx="9247236" cy="990600"/>
          </a:xfrm>
        </p:spPr>
        <p:txBody>
          <a:bodyPr>
            <a:normAutofit/>
          </a:bodyPr>
          <a:lstStyle/>
          <a:p>
            <a:pPr indent="-320040" algn="ctr">
              <a:lnSpc>
                <a:spcPct val="80000"/>
              </a:lnSpc>
              <a:buClr>
                <a:schemeClr val="accent2"/>
              </a:buClr>
              <a:buSzPct val="60000"/>
              <a:defRPr/>
            </a:pPr>
            <a:r>
              <a:rPr lang="fr-FR" sz="3000" dirty="0" smtClean="0">
                <a:latin typeface="Tw Cen MT (En-têtes)"/>
                <a:cs typeface="Arial" pitchFamily="34" charset="0"/>
              </a:rPr>
              <a:t>Consistance et intérêt </a:t>
            </a:r>
            <a:r>
              <a:rPr lang="fr-FR" sz="3000" dirty="0">
                <a:latin typeface="Tw Cen MT (En-têtes)"/>
                <a:cs typeface="Arial" pitchFamily="34" charset="0"/>
              </a:rPr>
              <a:t>du programme</a:t>
            </a:r>
          </a:p>
        </p:txBody>
      </p:sp>
      <p:graphicFrame>
        <p:nvGraphicFramePr>
          <p:cNvPr id="5" name="Diagramme 4"/>
          <p:cNvGraphicFramePr/>
          <p:nvPr>
            <p:extLst>
              <p:ext uri="{D42A27DB-BD31-4B8C-83A1-F6EECF244321}">
                <p14:modId xmlns:p14="http://schemas.microsoft.com/office/powerpoint/2010/main" val="4171626966"/>
              </p:ext>
            </p:extLst>
          </p:nvPr>
        </p:nvGraphicFramePr>
        <p:xfrm>
          <a:off x="1339334" y="2005871"/>
          <a:ext cx="9715568" cy="4016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194048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20676" y="712177"/>
            <a:ext cx="8697583" cy="654968"/>
          </a:xfrm>
          <a:noFill/>
        </p:spPr>
        <p:txBody>
          <a:bodyPr vert="horz" lIns="91440" tIns="45720" rIns="91440" bIns="45720" rtlCol="0" anchor="t">
            <a:normAutofit/>
          </a:bodyPr>
          <a:lstStyle/>
          <a:p>
            <a:pPr marL="320040" indent="-320040" defTabSz="914400">
              <a:buClr>
                <a:schemeClr val="accent2"/>
              </a:buClr>
              <a:buSzPct val="60000"/>
              <a:defRPr/>
            </a:pPr>
            <a:r>
              <a:rPr lang="en-US" sz="2800" b="1" dirty="0" err="1"/>
              <a:t>Objectifs</a:t>
            </a:r>
            <a:r>
              <a:rPr lang="en-US" sz="2800" b="1" dirty="0"/>
              <a:t> du </a:t>
            </a:r>
            <a:r>
              <a:rPr lang="en-US" sz="2800" b="1" dirty="0" err="1"/>
              <a:t>programme</a:t>
            </a:r>
            <a:endParaRPr lang="en-US" sz="2800" b="1" dirty="0"/>
          </a:p>
        </p:txBody>
      </p:sp>
      <p:graphicFrame>
        <p:nvGraphicFramePr>
          <p:cNvPr id="6" name="Espace réservé du contenu 2">
            <a:extLst>
              <a:ext uri="{FF2B5EF4-FFF2-40B4-BE49-F238E27FC236}">
                <a16:creationId xmlns:a16="http://schemas.microsoft.com/office/drawing/2014/main" xmlns="" id="{D4B6E309-7419-4FB9-9139-B516BC29F9B1}"/>
              </a:ext>
            </a:extLst>
          </p:cNvPr>
          <p:cNvGraphicFramePr/>
          <p:nvPr>
            <p:extLst>
              <p:ext uri="{D42A27DB-BD31-4B8C-83A1-F6EECF244321}">
                <p14:modId xmlns:p14="http://schemas.microsoft.com/office/powerpoint/2010/main" val="1799049490"/>
              </p:ext>
            </p:extLst>
          </p:nvPr>
        </p:nvGraphicFramePr>
        <p:xfrm>
          <a:off x="1122971" y="1785808"/>
          <a:ext cx="9946056" cy="438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3897115"/>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11673" y="492624"/>
            <a:ext cx="7776864" cy="504056"/>
          </a:xfrm>
        </p:spPr>
        <p:txBody>
          <a:bodyPr vert="horz">
            <a:normAutofit/>
          </a:bodyPr>
          <a:lstStyle/>
          <a:p>
            <a:pPr marL="320040" indent="-320040" algn="just">
              <a:buClr>
                <a:schemeClr val="accent2"/>
              </a:buClr>
              <a:buSzPct val="60000"/>
              <a:defRPr/>
            </a:pPr>
            <a:r>
              <a:rPr lang="fr-FR" sz="2400" b="1" dirty="0">
                <a:cs typeface="Arial" pitchFamily="34" charset="0"/>
              </a:rPr>
              <a:t>	Encouragement de la mise en réseau</a:t>
            </a:r>
          </a:p>
        </p:txBody>
      </p:sp>
      <p:sp>
        <p:nvSpPr>
          <p:cNvPr id="3" name="Espace réservé du contenu 2"/>
          <p:cNvSpPr>
            <a:spLocks noGrp="1"/>
          </p:cNvSpPr>
          <p:nvPr>
            <p:ph idx="1"/>
          </p:nvPr>
        </p:nvSpPr>
        <p:spPr>
          <a:xfrm>
            <a:off x="926238" y="1466965"/>
            <a:ext cx="10761291" cy="1946789"/>
          </a:xfrm>
        </p:spPr>
        <p:txBody>
          <a:bodyPr>
            <a:normAutofit/>
          </a:bodyPr>
          <a:lstStyle/>
          <a:p>
            <a:pPr>
              <a:buNone/>
            </a:pPr>
            <a:r>
              <a:rPr lang="fr-FR" sz="1600" b="1" dirty="0">
                <a:cs typeface="Arial" pitchFamily="34" charset="0"/>
              </a:rPr>
              <a:t>La démarche de mise en œuvre consiste à :</a:t>
            </a:r>
          </a:p>
          <a:p>
            <a:pPr>
              <a:spcAft>
                <a:spcPts val="600"/>
              </a:spcAft>
            </a:pPr>
            <a:r>
              <a:rPr lang="fr-FR" sz="1600" b="1" dirty="0">
                <a:cs typeface="Arial" pitchFamily="34" charset="0"/>
              </a:rPr>
              <a:t>Identifier et segmenter la demande marocaine avec les acteurs nationaux et locaux</a:t>
            </a:r>
          </a:p>
          <a:p>
            <a:pPr>
              <a:spcAft>
                <a:spcPts val="600"/>
              </a:spcAft>
            </a:pPr>
            <a:r>
              <a:rPr lang="fr-FR" sz="1600" b="1" dirty="0">
                <a:cs typeface="Arial" pitchFamily="34" charset="0"/>
              </a:rPr>
              <a:t> Accompagner la structuration de réseaux de compétences dans les pays </a:t>
            </a:r>
            <a:r>
              <a:rPr lang="fr-FR" sz="1600" b="1" dirty="0" smtClean="0">
                <a:cs typeface="Arial" pitchFamily="34" charset="0"/>
              </a:rPr>
              <a:t>d’accueil</a:t>
            </a:r>
            <a:endParaRPr lang="fr-FR" sz="1600" b="1" dirty="0">
              <a:cs typeface="Arial" pitchFamily="34" charset="0"/>
            </a:endParaRPr>
          </a:p>
        </p:txBody>
      </p:sp>
      <p:sp>
        <p:nvSpPr>
          <p:cNvPr id="9" name="Espace réservé du contenu 2">
            <a:extLst>
              <a:ext uri="{FF2B5EF4-FFF2-40B4-BE49-F238E27FC236}">
                <a16:creationId xmlns:a16="http://schemas.microsoft.com/office/drawing/2014/main" xmlns="" id="{2072DB45-38AB-4E8B-BDD8-250A051723AC}"/>
              </a:ext>
            </a:extLst>
          </p:cNvPr>
          <p:cNvSpPr txBox="1">
            <a:spLocks/>
          </p:cNvSpPr>
          <p:nvPr/>
        </p:nvSpPr>
        <p:spPr>
          <a:xfrm>
            <a:off x="664508" y="2784725"/>
            <a:ext cx="5076000" cy="3950183"/>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numCol="1"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nSpc>
                <a:spcPct val="100000"/>
              </a:lnSpc>
              <a:spcBef>
                <a:spcPts val="600"/>
              </a:spcBef>
              <a:spcAft>
                <a:spcPts val="600"/>
              </a:spcAft>
              <a:buFont typeface="Wingdings" pitchFamily="2" charset="2"/>
              <a:buChar char="v"/>
            </a:pPr>
            <a:r>
              <a:rPr lang="fr-FR" sz="1600" b="1" u="sng" dirty="0">
                <a:solidFill>
                  <a:schemeClr val="tx1"/>
                </a:solidFill>
                <a:cs typeface="Arial" pitchFamily="34" charset="0"/>
              </a:rPr>
              <a:t>Réseaux géographiques :</a:t>
            </a:r>
          </a:p>
          <a:p>
            <a:pPr marL="354013" lvl="1" indent="-268288">
              <a:lnSpc>
                <a:spcPct val="100000"/>
              </a:lnSpc>
              <a:spcBef>
                <a:spcPts val="600"/>
              </a:spcBef>
              <a:spcAft>
                <a:spcPts val="600"/>
              </a:spcAft>
              <a:buFont typeface="Wingdings" panose="05000000000000000000" pitchFamily="2" charset="2"/>
              <a:buChar char="§"/>
              <a:defRPr/>
            </a:pPr>
            <a:r>
              <a:rPr lang="fr-FR" sz="1600" b="1" dirty="0">
                <a:solidFill>
                  <a:schemeClr val="tx1"/>
                </a:solidFill>
                <a:cs typeface="Arial" pitchFamily="34" charset="0"/>
              </a:rPr>
              <a:t>Allemagne </a:t>
            </a:r>
            <a:endParaRPr lang="fr-FR" sz="1600" b="1" dirty="0" smtClean="0">
              <a:solidFill>
                <a:schemeClr val="tx1"/>
              </a:solidFill>
              <a:cs typeface="Arial" pitchFamily="34" charset="0"/>
            </a:endParaRPr>
          </a:p>
          <a:p>
            <a:pPr marL="354013" lvl="1" indent="-268288">
              <a:lnSpc>
                <a:spcPct val="100000"/>
              </a:lnSpc>
              <a:spcBef>
                <a:spcPts val="600"/>
              </a:spcBef>
              <a:spcAft>
                <a:spcPts val="600"/>
              </a:spcAft>
              <a:buFont typeface="Wingdings" panose="05000000000000000000" pitchFamily="2" charset="2"/>
              <a:buChar char="§"/>
              <a:defRPr/>
            </a:pPr>
            <a:r>
              <a:rPr lang="fr-FR" sz="1600" b="1" dirty="0" smtClean="0">
                <a:solidFill>
                  <a:schemeClr val="tx1"/>
                </a:solidFill>
                <a:cs typeface="Arial" pitchFamily="34" charset="0"/>
              </a:rPr>
              <a:t>Canada</a:t>
            </a:r>
          </a:p>
          <a:p>
            <a:pPr marL="354013" lvl="1" indent="-268288">
              <a:lnSpc>
                <a:spcPct val="100000"/>
              </a:lnSpc>
              <a:spcBef>
                <a:spcPts val="600"/>
              </a:spcBef>
              <a:spcAft>
                <a:spcPts val="600"/>
              </a:spcAft>
              <a:buFont typeface="Wingdings" panose="05000000000000000000" pitchFamily="2" charset="2"/>
              <a:buChar char="§"/>
              <a:defRPr/>
            </a:pPr>
            <a:r>
              <a:rPr lang="fr-FR" sz="1600" b="1" dirty="0" smtClean="0">
                <a:solidFill>
                  <a:schemeClr val="tx1"/>
                </a:solidFill>
                <a:cs typeface="Arial" pitchFamily="34" charset="0"/>
              </a:rPr>
              <a:t>Etats-Unis</a:t>
            </a:r>
          </a:p>
          <a:p>
            <a:pPr marL="354013" lvl="1" indent="-268288">
              <a:lnSpc>
                <a:spcPct val="100000"/>
              </a:lnSpc>
              <a:spcBef>
                <a:spcPts val="600"/>
              </a:spcBef>
              <a:spcAft>
                <a:spcPts val="600"/>
              </a:spcAft>
              <a:buFont typeface="Wingdings" panose="05000000000000000000" pitchFamily="2" charset="2"/>
              <a:buChar char="§"/>
              <a:defRPr/>
            </a:pPr>
            <a:r>
              <a:rPr lang="fr-FR" sz="1600" b="1" dirty="0" smtClean="0">
                <a:solidFill>
                  <a:schemeClr val="tx1"/>
                </a:solidFill>
                <a:cs typeface="Arial" pitchFamily="34" charset="0"/>
              </a:rPr>
              <a:t>France </a:t>
            </a:r>
            <a:r>
              <a:rPr lang="fr-FR" sz="1600" b="1" dirty="0">
                <a:solidFill>
                  <a:schemeClr val="tx1"/>
                </a:solidFill>
                <a:cs typeface="Arial" pitchFamily="34" charset="0"/>
              </a:rPr>
              <a:t>– Grand </a:t>
            </a:r>
            <a:r>
              <a:rPr lang="fr-FR" sz="1600" b="1" dirty="0" smtClean="0">
                <a:solidFill>
                  <a:schemeClr val="tx1"/>
                </a:solidFill>
                <a:cs typeface="Arial" pitchFamily="34" charset="0"/>
              </a:rPr>
              <a:t>Ouest</a:t>
            </a:r>
            <a:endParaRPr lang="fr-FR" sz="1600" b="1" dirty="0">
              <a:solidFill>
                <a:schemeClr val="tx1"/>
              </a:solidFill>
              <a:cs typeface="Arial" pitchFamily="34" charset="0"/>
            </a:endParaRPr>
          </a:p>
          <a:p>
            <a:pPr marL="354013" lvl="1" indent="-268288">
              <a:lnSpc>
                <a:spcPct val="100000"/>
              </a:lnSpc>
              <a:spcBef>
                <a:spcPts val="600"/>
              </a:spcBef>
              <a:spcAft>
                <a:spcPts val="600"/>
              </a:spcAft>
              <a:buFont typeface="Wingdings" panose="05000000000000000000" pitchFamily="2" charset="2"/>
              <a:buChar char="§"/>
              <a:defRPr/>
            </a:pPr>
            <a:r>
              <a:rPr lang="fr-FR" sz="1600" b="1" dirty="0">
                <a:solidFill>
                  <a:schemeClr val="tx1"/>
                </a:solidFill>
                <a:cs typeface="Arial" pitchFamily="34" charset="0"/>
              </a:rPr>
              <a:t>France – Grand </a:t>
            </a:r>
            <a:r>
              <a:rPr lang="fr-FR" sz="1600" b="1" dirty="0" smtClean="0">
                <a:solidFill>
                  <a:schemeClr val="tx1"/>
                </a:solidFill>
                <a:cs typeface="Arial" pitchFamily="34" charset="0"/>
              </a:rPr>
              <a:t>Sud-Ouest</a:t>
            </a:r>
          </a:p>
          <a:p>
            <a:pPr marL="354013" lvl="1" indent="-268288">
              <a:lnSpc>
                <a:spcPct val="100000"/>
              </a:lnSpc>
              <a:spcBef>
                <a:spcPts val="600"/>
              </a:spcBef>
              <a:spcAft>
                <a:spcPts val="600"/>
              </a:spcAft>
              <a:buFont typeface="Wingdings" panose="05000000000000000000" pitchFamily="2" charset="2"/>
              <a:buChar char="§"/>
              <a:defRPr/>
            </a:pPr>
            <a:r>
              <a:rPr lang="fr-FR" sz="1600" b="1" dirty="0" smtClean="0">
                <a:solidFill>
                  <a:schemeClr val="tx1"/>
                </a:solidFill>
                <a:cs typeface="Arial" pitchFamily="34" charset="0"/>
              </a:rPr>
              <a:t>France </a:t>
            </a:r>
            <a:r>
              <a:rPr lang="fr-FR" sz="1600" b="1" dirty="0">
                <a:solidFill>
                  <a:schemeClr val="tx1"/>
                </a:solidFill>
                <a:cs typeface="Arial" pitchFamily="34" charset="0"/>
              </a:rPr>
              <a:t>– </a:t>
            </a:r>
            <a:r>
              <a:rPr lang="fr-FR" sz="1600" b="1" dirty="0" smtClean="0">
                <a:solidFill>
                  <a:schemeClr val="tx1"/>
                </a:solidFill>
                <a:cs typeface="Arial" pitchFamily="34" charset="0"/>
              </a:rPr>
              <a:t>Paris-Ile-de-France</a:t>
            </a:r>
          </a:p>
          <a:p>
            <a:pPr marL="354013" lvl="1" indent="-268288">
              <a:lnSpc>
                <a:spcPct val="100000"/>
              </a:lnSpc>
              <a:spcBef>
                <a:spcPts val="600"/>
              </a:spcBef>
              <a:spcAft>
                <a:spcPts val="600"/>
              </a:spcAft>
              <a:buFont typeface="Wingdings" panose="05000000000000000000" pitchFamily="2" charset="2"/>
              <a:buChar char="§"/>
              <a:defRPr/>
            </a:pPr>
            <a:r>
              <a:rPr lang="fr-FR" sz="1600" b="1" dirty="0" smtClean="0">
                <a:solidFill>
                  <a:schemeClr val="tx1"/>
                </a:solidFill>
                <a:cs typeface="Arial" pitchFamily="34" charset="0"/>
              </a:rPr>
              <a:t>France </a:t>
            </a:r>
            <a:r>
              <a:rPr lang="fr-FR" sz="1600" b="1" dirty="0">
                <a:solidFill>
                  <a:schemeClr val="tx1"/>
                </a:solidFill>
                <a:cs typeface="Arial" pitchFamily="34" charset="0"/>
              </a:rPr>
              <a:t>– Région </a:t>
            </a:r>
            <a:r>
              <a:rPr lang="fr-FR" sz="1600" b="1" dirty="0" smtClean="0">
                <a:solidFill>
                  <a:schemeClr val="tx1"/>
                </a:solidFill>
                <a:cs typeface="Arial" pitchFamily="34" charset="0"/>
              </a:rPr>
              <a:t>Centre</a:t>
            </a:r>
          </a:p>
          <a:p>
            <a:pPr marL="354013" lvl="1" indent="-268288">
              <a:lnSpc>
                <a:spcPct val="100000"/>
              </a:lnSpc>
              <a:spcBef>
                <a:spcPts val="600"/>
              </a:spcBef>
              <a:spcAft>
                <a:spcPts val="600"/>
              </a:spcAft>
              <a:buFont typeface="Wingdings" panose="05000000000000000000" pitchFamily="2" charset="2"/>
              <a:buChar char="§"/>
              <a:defRPr/>
            </a:pPr>
            <a:r>
              <a:rPr lang="fr-FR" sz="1600" b="1" dirty="0" smtClean="0">
                <a:solidFill>
                  <a:schemeClr val="tx1"/>
                </a:solidFill>
                <a:cs typeface="Arial" pitchFamily="34" charset="0"/>
              </a:rPr>
              <a:t>France-Pontoise</a:t>
            </a:r>
          </a:p>
          <a:p>
            <a:pPr marL="354013" lvl="1" indent="-268288">
              <a:lnSpc>
                <a:spcPct val="100000"/>
              </a:lnSpc>
              <a:spcBef>
                <a:spcPts val="600"/>
              </a:spcBef>
              <a:spcAft>
                <a:spcPts val="600"/>
              </a:spcAft>
              <a:buFont typeface="Wingdings" panose="05000000000000000000" pitchFamily="2" charset="2"/>
              <a:buChar char="§"/>
              <a:defRPr/>
            </a:pPr>
            <a:r>
              <a:rPr lang="fr-FR" sz="1600" b="1" dirty="0" smtClean="0">
                <a:solidFill>
                  <a:schemeClr val="tx1"/>
                </a:solidFill>
                <a:cs typeface="Arial" pitchFamily="34" charset="0"/>
              </a:rPr>
              <a:t>Asie</a:t>
            </a:r>
            <a:endParaRPr lang="fr-FR" sz="1600" b="1" dirty="0">
              <a:solidFill>
                <a:schemeClr val="tx1"/>
              </a:solidFill>
              <a:cs typeface="Arial" pitchFamily="34" charset="0"/>
            </a:endParaRPr>
          </a:p>
        </p:txBody>
      </p:sp>
      <p:sp>
        <p:nvSpPr>
          <p:cNvPr id="11" name="Espace réservé du contenu 2">
            <a:extLst>
              <a:ext uri="{FF2B5EF4-FFF2-40B4-BE49-F238E27FC236}">
                <a16:creationId xmlns:a16="http://schemas.microsoft.com/office/drawing/2014/main" xmlns="" id="{E794EF37-AB1D-4307-BE85-1CF06953DB41}"/>
              </a:ext>
            </a:extLst>
          </p:cNvPr>
          <p:cNvSpPr txBox="1">
            <a:spLocks/>
          </p:cNvSpPr>
          <p:nvPr/>
        </p:nvSpPr>
        <p:spPr>
          <a:xfrm>
            <a:off x="6486465" y="2784725"/>
            <a:ext cx="5101844" cy="3943739"/>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numCol="1" rtlCol="0">
            <a:no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gn="just">
              <a:lnSpc>
                <a:spcPct val="100000"/>
              </a:lnSpc>
              <a:spcBef>
                <a:spcPts val="600"/>
              </a:spcBef>
              <a:spcAft>
                <a:spcPts val="600"/>
              </a:spcAft>
              <a:buFont typeface="Wingdings" pitchFamily="2" charset="2"/>
              <a:buChar char="v"/>
            </a:pPr>
            <a:r>
              <a:rPr lang="fr-FR" sz="1600" b="1" u="sng" dirty="0" smtClean="0">
                <a:solidFill>
                  <a:schemeClr val="tx1"/>
                </a:solidFill>
                <a:cs typeface="Arial" pitchFamily="34" charset="0"/>
              </a:rPr>
              <a:t>Réseaux </a:t>
            </a:r>
            <a:r>
              <a:rPr lang="fr-FR" sz="1600" b="1" u="sng" dirty="0">
                <a:solidFill>
                  <a:schemeClr val="tx1"/>
                </a:solidFill>
                <a:cs typeface="Arial" pitchFamily="34" charset="0"/>
              </a:rPr>
              <a:t>thématiques :</a:t>
            </a:r>
          </a:p>
          <a:p>
            <a:pPr algn="just">
              <a:lnSpc>
                <a:spcPct val="100000"/>
              </a:lnSpc>
              <a:spcBef>
                <a:spcPts val="600"/>
              </a:spcBef>
              <a:spcAft>
                <a:spcPts val="600"/>
              </a:spcAft>
              <a:buFont typeface="Wingdings" panose="05000000000000000000" pitchFamily="2" charset="2"/>
              <a:buChar char="§"/>
            </a:pPr>
            <a:r>
              <a:rPr lang="fr-FR" sz="1600" b="1" dirty="0">
                <a:solidFill>
                  <a:schemeClr val="tx1"/>
                </a:solidFill>
                <a:cs typeface="Times New Roman" pitchFamily="18" charset="0"/>
              </a:rPr>
              <a:t>Réseau des Compétences Médicales </a:t>
            </a:r>
            <a:r>
              <a:rPr lang="fr-FR" sz="1600" b="1" dirty="0" smtClean="0">
                <a:solidFill>
                  <a:schemeClr val="tx1"/>
                </a:solidFill>
                <a:cs typeface="Times New Roman" pitchFamily="18" charset="0"/>
              </a:rPr>
              <a:t>C3M </a:t>
            </a:r>
          </a:p>
          <a:p>
            <a:pPr algn="just">
              <a:lnSpc>
                <a:spcPct val="100000"/>
              </a:lnSpc>
              <a:spcBef>
                <a:spcPts val="600"/>
              </a:spcBef>
              <a:spcAft>
                <a:spcPts val="600"/>
              </a:spcAft>
              <a:buFont typeface="Wingdings" panose="05000000000000000000" pitchFamily="2" charset="2"/>
              <a:buChar char="§"/>
            </a:pPr>
            <a:r>
              <a:rPr lang="fr-FR" sz="1600" b="1" dirty="0" smtClean="0">
                <a:solidFill>
                  <a:schemeClr val="tx1"/>
                </a:solidFill>
                <a:cs typeface="Times New Roman" pitchFamily="18" charset="0"/>
              </a:rPr>
              <a:t>Réseau </a:t>
            </a:r>
            <a:r>
              <a:rPr lang="fr-FR" sz="1600" b="1" dirty="0">
                <a:solidFill>
                  <a:schemeClr val="tx1"/>
                </a:solidFill>
                <a:cs typeface="Times New Roman" pitchFamily="18" charset="0"/>
              </a:rPr>
              <a:t>des Journalistes </a:t>
            </a:r>
            <a:r>
              <a:rPr lang="fr-FR" sz="1600" b="1" dirty="0" smtClean="0">
                <a:solidFill>
                  <a:schemeClr val="tx1"/>
                </a:solidFill>
                <a:cs typeface="Times New Roman" pitchFamily="18" charset="0"/>
              </a:rPr>
              <a:t>MRE</a:t>
            </a:r>
          </a:p>
          <a:p>
            <a:pPr algn="just">
              <a:lnSpc>
                <a:spcPct val="100000"/>
              </a:lnSpc>
              <a:spcBef>
                <a:spcPts val="600"/>
              </a:spcBef>
              <a:spcAft>
                <a:spcPts val="600"/>
              </a:spcAft>
              <a:buFont typeface="Wingdings" panose="05000000000000000000" pitchFamily="2" charset="2"/>
              <a:buChar char="§"/>
            </a:pPr>
            <a:r>
              <a:rPr lang="fr-FR" sz="1600" b="1" dirty="0" smtClean="0">
                <a:solidFill>
                  <a:schemeClr val="tx1"/>
                </a:solidFill>
                <a:cs typeface="Times New Roman" pitchFamily="18" charset="0"/>
              </a:rPr>
              <a:t>Réseau </a:t>
            </a:r>
            <a:r>
              <a:rPr lang="fr-FR" sz="1600" b="1" dirty="0">
                <a:solidFill>
                  <a:schemeClr val="tx1"/>
                </a:solidFill>
                <a:cs typeface="Times New Roman" pitchFamily="18" charset="0"/>
              </a:rPr>
              <a:t>des Environnementalistes </a:t>
            </a:r>
            <a:r>
              <a:rPr lang="fr-FR" sz="1600" b="1" dirty="0" smtClean="0">
                <a:solidFill>
                  <a:schemeClr val="tx1"/>
                </a:solidFill>
                <a:cs typeface="Times New Roman" pitchFamily="18" charset="0"/>
              </a:rPr>
              <a:t>MRE</a:t>
            </a:r>
            <a:endParaRPr lang="fr-FR" sz="1600" b="1" dirty="0">
              <a:solidFill>
                <a:schemeClr val="tx1"/>
              </a:solidFill>
              <a:cs typeface="Times New Roman" pitchFamily="18" charset="0"/>
            </a:endParaRPr>
          </a:p>
          <a:p>
            <a:pPr marL="285750" lvl="1" indent="-285750" algn="just">
              <a:lnSpc>
                <a:spcPct val="100000"/>
              </a:lnSpc>
              <a:spcBef>
                <a:spcPts val="600"/>
              </a:spcBef>
              <a:spcAft>
                <a:spcPts val="600"/>
              </a:spcAft>
              <a:buFont typeface="Wingdings" panose="05000000000000000000" pitchFamily="2" charset="2"/>
              <a:buChar char="§"/>
            </a:pPr>
            <a:r>
              <a:rPr lang="fr-FR" sz="1600" b="1" dirty="0">
                <a:solidFill>
                  <a:schemeClr val="tx1"/>
                </a:solidFill>
                <a:cs typeface="Times New Roman" pitchFamily="18" charset="0"/>
              </a:rPr>
              <a:t> Réseau des artistes MRE </a:t>
            </a:r>
            <a:endParaRPr lang="fr-FR" sz="1600" b="1" dirty="0" smtClean="0">
              <a:solidFill>
                <a:schemeClr val="tx1"/>
              </a:solidFill>
              <a:cs typeface="Times New Roman" pitchFamily="18" charset="0"/>
            </a:endParaRPr>
          </a:p>
          <a:p>
            <a:pPr marL="285750" lvl="1" indent="-285750" algn="just">
              <a:lnSpc>
                <a:spcPct val="100000"/>
              </a:lnSpc>
              <a:spcBef>
                <a:spcPts val="600"/>
              </a:spcBef>
              <a:spcAft>
                <a:spcPts val="600"/>
              </a:spcAft>
              <a:buFont typeface="Wingdings" panose="05000000000000000000" pitchFamily="2" charset="2"/>
              <a:buChar char="§"/>
            </a:pPr>
            <a:r>
              <a:rPr lang="fr-FR" sz="1600" b="1" dirty="0" smtClean="0">
                <a:solidFill>
                  <a:schemeClr val="tx1"/>
                </a:solidFill>
                <a:cs typeface="Times New Roman" pitchFamily="18" charset="0"/>
              </a:rPr>
              <a:t>Réseau des mathématiciens MRE</a:t>
            </a:r>
            <a:endParaRPr lang="fr-FR" sz="1600" b="1" dirty="0" smtClean="0">
              <a:solidFill>
                <a:schemeClr val="tx1"/>
              </a:solidFill>
              <a:cs typeface="Times New Roman" pitchFamily="18" charset="0"/>
            </a:endParaRPr>
          </a:p>
          <a:p>
            <a:pPr marL="285750" lvl="1" indent="-285750" algn="just">
              <a:lnSpc>
                <a:spcPct val="100000"/>
              </a:lnSpc>
              <a:spcBef>
                <a:spcPts val="600"/>
              </a:spcBef>
              <a:spcAft>
                <a:spcPts val="600"/>
              </a:spcAft>
              <a:buFont typeface="Wingdings" panose="05000000000000000000" pitchFamily="2" charset="2"/>
              <a:buChar char="§"/>
            </a:pPr>
            <a:r>
              <a:rPr lang="fr-FR" sz="1600" b="1" dirty="0" smtClean="0">
                <a:solidFill>
                  <a:schemeClr val="tx1"/>
                </a:solidFill>
                <a:cs typeface="Times New Roman" pitchFamily="18" charset="0"/>
              </a:rPr>
              <a:t>Réseau </a:t>
            </a:r>
            <a:r>
              <a:rPr lang="fr-FR" sz="1600" b="1" dirty="0">
                <a:solidFill>
                  <a:schemeClr val="tx1"/>
                </a:solidFill>
                <a:cs typeface="Times New Roman" pitchFamily="18" charset="0"/>
              </a:rPr>
              <a:t>des </a:t>
            </a:r>
            <a:r>
              <a:rPr lang="fr-FR" sz="1600" b="1" dirty="0" smtClean="0">
                <a:solidFill>
                  <a:schemeClr val="tx1"/>
                </a:solidFill>
                <a:cs typeface="Times New Roman" pitchFamily="18" charset="0"/>
              </a:rPr>
              <a:t>avocats MRE </a:t>
            </a:r>
          </a:p>
          <a:p>
            <a:pPr marL="285750" lvl="1" indent="-285750" algn="just">
              <a:lnSpc>
                <a:spcPct val="100000"/>
              </a:lnSpc>
              <a:spcBef>
                <a:spcPts val="600"/>
              </a:spcBef>
              <a:spcAft>
                <a:spcPts val="600"/>
              </a:spcAft>
              <a:buFont typeface="Wingdings" panose="05000000000000000000" pitchFamily="2" charset="2"/>
              <a:buChar char="§"/>
            </a:pPr>
            <a:r>
              <a:rPr lang="fr-FR" sz="1600" b="1" dirty="0" smtClean="0">
                <a:solidFill>
                  <a:schemeClr val="tx1"/>
                </a:solidFill>
                <a:cs typeface="Times New Roman" pitchFamily="18" charset="0"/>
              </a:rPr>
              <a:t>Réseau </a:t>
            </a:r>
            <a:r>
              <a:rPr lang="fr-FR" sz="1600" b="1" dirty="0">
                <a:solidFill>
                  <a:schemeClr val="tx1"/>
                </a:solidFill>
                <a:cs typeface="Times New Roman" pitchFamily="18" charset="0"/>
              </a:rPr>
              <a:t>des experts aéronautiques du </a:t>
            </a:r>
            <a:r>
              <a:rPr lang="fr-FR" sz="1600" b="1" dirty="0" smtClean="0">
                <a:solidFill>
                  <a:schemeClr val="tx1"/>
                </a:solidFill>
                <a:cs typeface="Times New Roman" pitchFamily="18" charset="0"/>
              </a:rPr>
              <a:t>Canada</a:t>
            </a:r>
            <a:endParaRPr lang="fr-FR" sz="1600" b="1" dirty="0">
              <a:solidFill>
                <a:schemeClr val="tx1"/>
              </a:solidFill>
              <a:cs typeface="Times New Roman" pitchFamily="18" charset="0"/>
            </a:endParaRPr>
          </a:p>
        </p:txBody>
      </p:sp>
    </p:spTree>
    <p:extLst>
      <p:ext uri="{BB962C8B-B14F-4D97-AF65-F5344CB8AC3E}">
        <p14:creationId xmlns:p14="http://schemas.microsoft.com/office/powerpoint/2010/main" val="3147381661"/>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ircuit">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2.xml><?xml version="1.0" encoding="utf-8"?>
<a:theme xmlns:a="http://schemas.openxmlformats.org/drawingml/2006/main" name="Traînée de condensation">
  <a:themeElements>
    <a:clrScheme name="Traînée de condensation">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Traînée de condensation">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înée de condensatio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FE1EB5C7-81A8-4CBA-AE6E-B3BF73DC3895}"/>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1031</Words>
  <Application>Microsoft Office PowerPoint</Application>
  <PresentationFormat>Personnalisé</PresentationFormat>
  <Paragraphs>187</Paragraphs>
  <Slides>23</Slides>
  <Notes>6</Notes>
  <HiddenSlides>0</HiddenSlides>
  <MMClips>0</MMClips>
  <ScaleCrop>false</ScaleCrop>
  <HeadingPairs>
    <vt:vector size="4" baseType="variant">
      <vt:variant>
        <vt:lpstr>Thème</vt:lpstr>
      </vt:variant>
      <vt:variant>
        <vt:i4>2</vt:i4>
      </vt:variant>
      <vt:variant>
        <vt:lpstr>Titres des diapositives</vt:lpstr>
      </vt:variant>
      <vt:variant>
        <vt:i4>23</vt:i4>
      </vt:variant>
    </vt:vector>
  </HeadingPairs>
  <TitlesOfParts>
    <vt:vector size="25" baseType="lpstr">
      <vt:lpstr>1_Circuit</vt:lpstr>
      <vt:lpstr>Traînée de condensation</vt:lpstr>
      <vt:lpstr>Mobilisation des compétences et des entrepreneurs MRE pour le développement du royaume </vt:lpstr>
      <vt:lpstr>1. Mobilisation des compétences</vt:lpstr>
      <vt:lpstr>Orientations stratégiques</vt:lpstr>
      <vt:lpstr>Orientations stratégiques</vt:lpstr>
      <vt:lpstr>Contexte</vt:lpstr>
      <vt:lpstr>NOTRE MISSION</vt:lpstr>
      <vt:lpstr>Consistance et intérêt du programme</vt:lpstr>
      <vt:lpstr>Objectifs du programme</vt:lpstr>
      <vt:lpstr> Encouragement de la mise en réseau</vt:lpstr>
      <vt:lpstr>Partenariats en cours</vt:lpstr>
      <vt:lpstr>Présentation PowerPoint</vt:lpstr>
      <vt:lpstr>Formation professionnelle</vt:lpstr>
      <vt:lpstr>environnement</vt:lpstr>
      <vt:lpstr>Recherche scientifique</vt:lpstr>
      <vt:lpstr>Santé</vt:lpstr>
      <vt:lpstr>Economie Sociale</vt:lpstr>
      <vt:lpstr>2. Mobilisation des entrepreneurs</vt:lpstr>
      <vt:lpstr>Mise en place d’un mécanisme d’accompagnement</vt:lpstr>
      <vt:lpstr>Système d'information et une base documentaire </vt:lpstr>
      <vt:lpstr>Système d'information et une base documentaire </vt:lpstr>
      <vt:lpstr>Présentation PowerPoint</vt:lpstr>
      <vt:lpstr>Présentation PowerPoint</vt:lpstr>
      <vt:lpstr>Merci pour votre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Mobilisation des compétences Marocaines du monde pour le développement</dc:title>
  <dc:creator>Marwan BERRADA</dc:creator>
  <cp:lastModifiedBy>Business Center</cp:lastModifiedBy>
  <cp:revision>40</cp:revision>
  <dcterms:created xsi:type="dcterms:W3CDTF">2020-03-12T13:19:09Z</dcterms:created>
  <dcterms:modified xsi:type="dcterms:W3CDTF">2021-03-14T09:33:56Z</dcterms:modified>
</cp:coreProperties>
</file>