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814" r:id="rId2"/>
  </p:sldMasterIdLst>
  <p:notesMasterIdLst>
    <p:notesMasterId r:id="rId24"/>
  </p:notesMasterIdLst>
  <p:sldIdLst>
    <p:sldId id="256" r:id="rId3"/>
    <p:sldId id="336" r:id="rId4"/>
    <p:sldId id="349" r:id="rId5"/>
    <p:sldId id="342" r:id="rId6"/>
    <p:sldId id="370" r:id="rId7"/>
    <p:sldId id="374" r:id="rId8"/>
    <p:sldId id="377" r:id="rId9"/>
    <p:sldId id="380" r:id="rId10"/>
    <p:sldId id="378" r:id="rId11"/>
    <p:sldId id="379" r:id="rId12"/>
    <p:sldId id="335" r:id="rId13"/>
    <p:sldId id="382" r:id="rId14"/>
    <p:sldId id="371" r:id="rId15"/>
    <p:sldId id="2406" r:id="rId16"/>
    <p:sldId id="2407" r:id="rId17"/>
    <p:sldId id="2408" r:id="rId18"/>
    <p:sldId id="2409" r:id="rId19"/>
    <p:sldId id="263" r:id="rId20"/>
    <p:sldId id="268" r:id="rId21"/>
    <p:sldId id="2393" r:id="rId22"/>
    <p:sldId id="3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2818" autoAdjust="0"/>
  </p:normalViewPr>
  <p:slideViewPr>
    <p:cSldViewPr snapToGrid="0">
      <p:cViewPr varScale="1">
        <p:scale>
          <a:sx n="81" d="100"/>
          <a:sy n="81" d="100"/>
        </p:scale>
        <p:origin x="5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3E1BF-732B-4959-BB78-FE1D1C2E720F}"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fr-FR"/>
        </a:p>
      </dgm:t>
    </dgm:pt>
    <dgm:pt modelId="{FA074AC3-FF45-481B-BC8D-672E7F3BF080}">
      <dgm:prSet custT="1"/>
      <dgm:spPr/>
      <dgm:t>
        <a:bodyPr/>
        <a:lstStyle/>
        <a:p>
          <a:r>
            <a:rPr lang="fr-FR" sz="1400" b="1" dirty="0"/>
            <a:t>La constitution du Royaume, notamment les articles 16 – 17 – 18 et 163</a:t>
          </a:r>
        </a:p>
      </dgm:t>
    </dgm:pt>
    <dgm:pt modelId="{F2379878-3626-4B86-B6C1-84D7C1F82E94}" type="parTrans" cxnId="{5365C385-DE7D-4D23-BCD2-FA8875E569FE}">
      <dgm:prSet/>
      <dgm:spPr/>
      <dgm:t>
        <a:bodyPr/>
        <a:lstStyle/>
        <a:p>
          <a:endParaRPr lang="fr-FR"/>
        </a:p>
      </dgm:t>
    </dgm:pt>
    <dgm:pt modelId="{379CAECD-7C8C-4809-8A2D-7988F7AD3E30}" type="sibTrans" cxnId="{5365C385-DE7D-4D23-BCD2-FA8875E569FE}">
      <dgm:prSet/>
      <dgm:spPr/>
      <dgm:t>
        <a:bodyPr/>
        <a:lstStyle/>
        <a:p>
          <a:endParaRPr lang="fr-FR"/>
        </a:p>
      </dgm:t>
    </dgm:pt>
    <dgm:pt modelId="{B95021F1-5F8E-480F-8FC5-5966AE084918}">
      <dgm:prSet custT="1"/>
      <dgm:spPr/>
      <dgm:t>
        <a:bodyPr/>
        <a:lstStyle/>
        <a:p>
          <a:pPr algn="ctr">
            <a:lnSpc>
              <a:spcPct val="90000"/>
            </a:lnSpc>
            <a:spcAft>
              <a:spcPct val="35000"/>
            </a:spcAft>
          </a:pPr>
          <a:endParaRPr lang="fr-FR" sz="1400" b="1" dirty="0"/>
        </a:p>
        <a:p>
          <a:pPr algn="ctr">
            <a:lnSpc>
              <a:spcPct val="90000"/>
            </a:lnSpc>
            <a:spcAft>
              <a:spcPct val="35000"/>
            </a:spcAft>
          </a:pPr>
          <a:endParaRPr lang="fr-FR" sz="1400" b="1" dirty="0"/>
        </a:p>
        <a:p>
          <a:pPr algn="ctr">
            <a:lnSpc>
              <a:spcPct val="90000"/>
            </a:lnSpc>
            <a:spcAft>
              <a:spcPct val="35000"/>
            </a:spcAft>
          </a:pPr>
          <a:endParaRPr lang="fr-FR" sz="1400" b="1" dirty="0"/>
        </a:p>
        <a:p>
          <a:pPr algn="ctr">
            <a:lnSpc>
              <a:spcPct val="90000"/>
            </a:lnSpc>
            <a:spcAft>
              <a:spcPct val="35000"/>
            </a:spcAft>
          </a:pPr>
          <a:endParaRPr lang="fr-FR" sz="1400" b="1" dirty="0"/>
        </a:p>
        <a:p>
          <a:pPr algn="ctr">
            <a:lnSpc>
              <a:spcPct val="100000"/>
            </a:lnSpc>
            <a:spcAft>
              <a:spcPts val="0"/>
            </a:spcAft>
          </a:pPr>
          <a:r>
            <a:rPr lang="fr-FR" sz="1400" b="1" dirty="0"/>
            <a:t>Les objectifs </a:t>
          </a:r>
        </a:p>
        <a:p>
          <a:pPr algn="ctr">
            <a:lnSpc>
              <a:spcPct val="90000"/>
            </a:lnSpc>
            <a:spcAft>
              <a:spcPct val="35000"/>
            </a:spcAft>
          </a:pPr>
          <a:r>
            <a:rPr lang="fr-FR" sz="1400" b="1" dirty="0"/>
            <a:t>1 et 19</a:t>
          </a:r>
        </a:p>
      </dgm:t>
    </dgm:pt>
    <dgm:pt modelId="{2DF42E2A-8EF7-43ED-BF6E-137D659BE351}" type="parTrans" cxnId="{932D50AE-5D8B-4607-AE95-02D560E85323}">
      <dgm:prSet/>
      <dgm:spPr/>
      <dgm:t>
        <a:bodyPr/>
        <a:lstStyle/>
        <a:p>
          <a:endParaRPr lang="fr-FR"/>
        </a:p>
      </dgm:t>
    </dgm:pt>
    <dgm:pt modelId="{9DE0E279-03E8-4411-AFAF-E79D93E423AE}" type="sibTrans" cxnId="{932D50AE-5D8B-4607-AE95-02D560E85323}">
      <dgm:prSet/>
      <dgm:spPr/>
      <dgm:t>
        <a:bodyPr/>
        <a:lstStyle/>
        <a:p>
          <a:endParaRPr lang="fr-FR"/>
        </a:p>
      </dgm:t>
    </dgm:pt>
    <dgm:pt modelId="{59308723-3145-4A1A-ADF9-82816A2027C4}">
      <dgm:prSet custT="1"/>
      <dgm:spPr/>
      <dgm:t>
        <a:bodyPr/>
        <a:lstStyle/>
        <a:p>
          <a:r>
            <a:rPr lang="fr-FR" sz="1400" b="1" dirty="0"/>
            <a:t>La Stratégie Nationale des Marocains Résidant à l’Etranger</a:t>
          </a:r>
        </a:p>
      </dgm:t>
    </dgm:pt>
    <dgm:pt modelId="{849EA1F7-89EA-4E9D-A548-8E9B233D310E}" type="parTrans" cxnId="{96895729-9008-4E18-B99E-A9719652A898}">
      <dgm:prSet/>
      <dgm:spPr/>
      <dgm:t>
        <a:bodyPr/>
        <a:lstStyle/>
        <a:p>
          <a:endParaRPr lang="fr-FR"/>
        </a:p>
      </dgm:t>
    </dgm:pt>
    <dgm:pt modelId="{615D2289-0E4F-4916-AB08-ED10367CC9A0}" type="sibTrans" cxnId="{96895729-9008-4E18-B99E-A9719652A898}">
      <dgm:prSet/>
      <dgm:spPr/>
      <dgm:t>
        <a:bodyPr/>
        <a:lstStyle/>
        <a:p>
          <a:endParaRPr lang="fr-FR"/>
        </a:p>
      </dgm:t>
    </dgm:pt>
    <dgm:pt modelId="{8749DFD8-97C5-4651-A8AD-11198C152213}">
      <dgm:prSet custT="1"/>
      <dgm:spPr/>
      <dgm:t>
        <a:bodyPr/>
        <a:lstStyle/>
        <a:p>
          <a:endParaRPr lang="fr-FR" sz="1400" b="1" dirty="0"/>
        </a:p>
        <a:p>
          <a:endParaRPr lang="fr-FR" sz="1400" b="1" dirty="0"/>
        </a:p>
        <a:p>
          <a:endParaRPr lang="fr-FR" sz="1400" b="1" dirty="0"/>
        </a:p>
        <a:p>
          <a:endParaRPr lang="fr-FR" sz="1400" b="1" dirty="0"/>
        </a:p>
        <a:p>
          <a:r>
            <a:rPr lang="fr-FR" sz="1400" b="1" dirty="0"/>
            <a:t>L’objectif 8</a:t>
          </a:r>
        </a:p>
      </dgm:t>
    </dgm:pt>
    <dgm:pt modelId="{A9B4F2A6-C0B2-4A1A-8CBE-8ED31346163D}" type="parTrans" cxnId="{0C3E2BD4-9F96-4D9C-8194-FD7CDAE56C1A}">
      <dgm:prSet/>
      <dgm:spPr/>
      <dgm:t>
        <a:bodyPr/>
        <a:lstStyle/>
        <a:p>
          <a:endParaRPr lang="fr-FR"/>
        </a:p>
      </dgm:t>
    </dgm:pt>
    <dgm:pt modelId="{A1B04776-4D55-4500-B1CF-0F33726AD315}" type="sibTrans" cxnId="{0C3E2BD4-9F96-4D9C-8194-FD7CDAE56C1A}">
      <dgm:prSet/>
      <dgm:spPr/>
      <dgm:t>
        <a:bodyPr/>
        <a:lstStyle/>
        <a:p>
          <a:endParaRPr lang="fr-FR"/>
        </a:p>
      </dgm:t>
    </dgm:pt>
    <dgm:pt modelId="{36772DC4-7C50-4490-8AF0-9786E21E27F1}" type="pres">
      <dgm:prSet presAssocID="{8DE3E1BF-732B-4959-BB78-FE1D1C2E720F}" presName="compositeShape" presStyleCnt="0">
        <dgm:presLayoutVars>
          <dgm:chMax val="7"/>
          <dgm:dir/>
          <dgm:resizeHandles val="exact"/>
        </dgm:presLayoutVars>
      </dgm:prSet>
      <dgm:spPr/>
    </dgm:pt>
    <dgm:pt modelId="{CB7654A1-8A05-4EDB-A2A1-8E9412E9A8D2}" type="pres">
      <dgm:prSet presAssocID="{FA074AC3-FF45-481B-BC8D-672E7F3BF080}" presName="circ1" presStyleLbl="vennNode1" presStyleIdx="0" presStyleCnt="4"/>
      <dgm:spPr/>
    </dgm:pt>
    <dgm:pt modelId="{4EBF056A-AC68-45E5-BD46-2A425BF627C0}" type="pres">
      <dgm:prSet presAssocID="{FA074AC3-FF45-481B-BC8D-672E7F3BF080}" presName="circ1Tx" presStyleLbl="revTx" presStyleIdx="0" presStyleCnt="0">
        <dgm:presLayoutVars>
          <dgm:chMax val="0"/>
          <dgm:chPref val="0"/>
          <dgm:bulletEnabled val="1"/>
        </dgm:presLayoutVars>
      </dgm:prSet>
      <dgm:spPr/>
    </dgm:pt>
    <dgm:pt modelId="{FFBF65E7-F5DC-4BDC-96F5-9E9545F9F410}" type="pres">
      <dgm:prSet presAssocID="{B95021F1-5F8E-480F-8FC5-5966AE084918}" presName="circ2" presStyleLbl="vennNode1" presStyleIdx="1" presStyleCnt="4" custLinFactNeighborY="0"/>
      <dgm:spPr/>
    </dgm:pt>
    <dgm:pt modelId="{C845EA7C-A939-4248-92B7-27A05DEFC671}" type="pres">
      <dgm:prSet presAssocID="{B95021F1-5F8E-480F-8FC5-5966AE084918}" presName="circ2Tx" presStyleLbl="revTx" presStyleIdx="0" presStyleCnt="0">
        <dgm:presLayoutVars>
          <dgm:chMax val="0"/>
          <dgm:chPref val="0"/>
          <dgm:bulletEnabled val="1"/>
        </dgm:presLayoutVars>
      </dgm:prSet>
      <dgm:spPr/>
    </dgm:pt>
    <dgm:pt modelId="{A3F8F33D-3BC5-44A3-93A6-1898D59EEC62}" type="pres">
      <dgm:prSet presAssocID="{59308723-3145-4A1A-ADF9-82816A2027C4}" presName="circ3" presStyleLbl="vennNode1" presStyleIdx="2" presStyleCnt="4"/>
      <dgm:spPr/>
    </dgm:pt>
    <dgm:pt modelId="{2DA32C3C-E115-4A34-BC46-791D1CD3042A}" type="pres">
      <dgm:prSet presAssocID="{59308723-3145-4A1A-ADF9-82816A2027C4}" presName="circ3Tx" presStyleLbl="revTx" presStyleIdx="0" presStyleCnt="0">
        <dgm:presLayoutVars>
          <dgm:chMax val="0"/>
          <dgm:chPref val="0"/>
          <dgm:bulletEnabled val="1"/>
        </dgm:presLayoutVars>
      </dgm:prSet>
      <dgm:spPr/>
    </dgm:pt>
    <dgm:pt modelId="{3EA354BC-3F4C-4847-912C-0B48A3A603B8}" type="pres">
      <dgm:prSet presAssocID="{8749DFD8-97C5-4651-A8AD-11198C152213}" presName="circ4" presStyleLbl="vennNode1" presStyleIdx="3" presStyleCnt="4"/>
      <dgm:spPr/>
    </dgm:pt>
    <dgm:pt modelId="{A0FB298F-BA82-4EC1-9FC6-F2B5A0EDAAD6}" type="pres">
      <dgm:prSet presAssocID="{8749DFD8-97C5-4651-A8AD-11198C152213}" presName="circ4Tx" presStyleLbl="revTx" presStyleIdx="0" presStyleCnt="0">
        <dgm:presLayoutVars>
          <dgm:chMax val="0"/>
          <dgm:chPref val="0"/>
          <dgm:bulletEnabled val="1"/>
        </dgm:presLayoutVars>
      </dgm:prSet>
      <dgm:spPr/>
    </dgm:pt>
  </dgm:ptLst>
  <dgm:cxnLst>
    <dgm:cxn modelId="{A115011D-7C52-488C-9255-6791DB1C4EC5}" type="presOf" srcId="{8749DFD8-97C5-4651-A8AD-11198C152213}" destId="{3EA354BC-3F4C-4847-912C-0B48A3A603B8}" srcOrd="0" destOrd="0" presId="urn:microsoft.com/office/officeart/2005/8/layout/venn1"/>
    <dgm:cxn modelId="{96895729-9008-4E18-B99E-A9719652A898}" srcId="{8DE3E1BF-732B-4959-BB78-FE1D1C2E720F}" destId="{59308723-3145-4A1A-ADF9-82816A2027C4}" srcOrd="2" destOrd="0" parTransId="{849EA1F7-89EA-4E9D-A548-8E9B233D310E}" sibTransId="{615D2289-0E4F-4916-AB08-ED10367CC9A0}"/>
    <dgm:cxn modelId="{90C56737-4245-43A4-9FEB-ADAB5C6CD7A9}" type="presOf" srcId="{8DE3E1BF-732B-4959-BB78-FE1D1C2E720F}" destId="{36772DC4-7C50-4490-8AF0-9786E21E27F1}" srcOrd="0" destOrd="0" presId="urn:microsoft.com/office/officeart/2005/8/layout/venn1"/>
    <dgm:cxn modelId="{4055A55D-5575-45AD-A5E6-3F1485775DB2}" type="presOf" srcId="{59308723-3145-4A1A-ADF9-82816A2027C4}" destId="{2DA32C3C-E115-4A34-BC46-791D1CD3042A}" srcOrd="1" destOrd="0" presId="urn:microsoft.com/office/officeart/2005/8/layout/venn1"/>
    <dgm:cxn modelId="{5365C385-DE7D-4D23-BCD2-FA8875E569FE}" srcId="{8DE3E1BF-732B-4959-BB78-FE1D1C2E720F}" destId="{FA074AC3-FF45-481B-BC8D-672E7F3BF080}" srcOrd="0" destOrd="0" parTransId="{F2379878-3626-4B86-B6C1-84D7C1F82E94}" sibTransId="{379CAECD-7C8C-4809-8A2D-7988F7AD3E30}"/>
    <dgm:cxn modelId="{1D981A9B-6131-4232-B84A-EC011891DB4B}" type="presOf" srcId="{59308723-3145-4A1A-ADF9-82816A2027C4}" destId="{A3F8F33D-3BC5-44A3-93A6-1898D59EEC62}" srcOrd="0" destOrd="0" presId="urn:microsoft.com/office/officeart/2005/8/layout/venn1"/>
    <dgm:cxn modelId="{AF13FE9D-B6D5-40D8-939A-A465494072B0}" type="presOf" srcId="{B95021F1-5F8E-480F-8FC5-5966AE084918}" destId="{FFBF65E7-F5DC-4BDC-96F5-9E9545F9F410}" srcOrd="0" destOrd="0" presId="urn:microsoft.com/office/officeart/2005/8/layout/venn1"/>
    <dgm:cxn modelId="{932D50AE-5D8B-4607-AE95-02D560E85323}" srcId="{8DE3E1BF-732B-4959-BB78-FE1D1C2E720F}" destId="{B95021F1-5F8E-480F-8FC5-5966AE084918}" srcOrd="1" destOrd="0" parTransId="{2DF42E2A-8EF7-43ED-BF6E-137D659BE351}" sibTransId="{9DE0E279-03E8-4411-AFAF-E79D93E423AE}"/>
    <dgm:cxn modelId="{3D40A2B0-F145-4320-954D-16716A3AB61F}" type="presOf" srcId="{8749DFD8-97C5-4651-A8AD-11198C152213}" destId="{A0FB298F-BA82-4EC1-9FC6-F2B5A0EDAAD6}" srcOrd="1" destOrd="0" presId="urn:microsoft.com/office/officeart/2005/8/layout/venn1"/>
    <dgm:cxn modelId="{0C3E2BD4-9F96-4D9C-8194-FD7CDAE56C1A}" srcId="{8DE3E1BF-732B-4959-BB78-FE1D1C2E720F}" destId="{8749DFD8-97C5-4651-A8AD-11198C152213}" srcOrd="3" destOrd="0" parTransId="{A9B4F2A6-C0B2-4A1A-8CBE-8ED31346163D}" sibTransId="{A1B04776-4D55-4500-B1CF-0F33726AD315}"/>
    <dgm:cxn modelId="{0690A2D5-6116-4462-BC8D-B2572C9179DF}" type="presOf" srcId="{FA074AC3-FF45-481B-BC8D-672E7F3BF080}" destId="{4EBF056A-AC68-45E5-BD46-2A425BF627C0}" srcOrd="1" destOrd="0" presId="urn:microsoft.com/office/officeart/2005/8/layout/venn1"/>
    <dgm:cxn modelId="{171712DF-5643-4E22-AB55-441B26837AD3}" type="presOf" srcId="{FA074AC3-FF45-481B-BC8D-672E7F3BF080}" destId="{CB7654A1-8A05-4EDB-A2A1-8E9412E9A8D2}" srcOrd="0" destOrd="0" presId="urn:microsoft.com/office/officeart/2005/8/layout/venn1"/>
    <dgm:cxn modelId="{E6EC9FF2-EE25-4892-BD38-D3073B9D1663}" type="presOf" srcId="{B95021F1-5F8E-480F-8FC5-5966AE084918}" destId="{C845EA7C-A939-4248-92B7-27A05DEFC671}" srcOrd="1" destOrd="0" presId="urn:microsoft.com/office/officeart/2005/8/layout/venn1"/>
    <dgm:cxn modelId="{6B3B0C4B-E75E-4D07-8225-84F1177E0909}" type="presParOf" srcId="{36772DC4-7C50-4490-8AF0-9786E21E27F1}" destId="{CB7654A1-8A05-4EDB-A2A1-8E9412E9A8D2}" srcOrd="0" destOrd="0" presId="urn:microsoft.com/office/officeart/2005/8/layout/venn1"/>
    <dgm:cxn modelId="{070F35E0-0B59-430C-B8DC-68DFAB051637}" type="presParOf" srcId="{36772DC4-7C50-4490-8AF0-9786E21E27F1}" destId="{4EBF056A-AC68-45E5-BD46-2A425BF627C0}" srcOrd="1" destOrd="0" presId="urn:microsoft.com/office/officeart/2005/8/layout/venn1"/>
    <dgm:cxn modelId="{F746A54F-5C56-4AAD-999B-2E539E050892}" type="presParOf" srcId="{36772DC4-7C50-4490-8AF0-9786E21E27F1}" destId="{FFBF65E7-F5DC-4BDC-96F5-9E9545F9F410}" srcOrd="2" destOrd="0" presId="urn:microsoft.com/office/officeart/2005/8/layout/venn1"/>
    <dgm:cxn modelId="{9BDB1C2B-FE49-4B71-A50C-5266D8C32512}" type="presParOf" srcId="{36772DC4-7C50-4490-8AF0-9786E21E27F1}" destId="{C845EA7C-A939-4248-92B7-27A05DEFC671}" srcOrd="3" destOrd="0" presId="urn:microsoft.com/office/officeart/2005/8/layout/venn1"/>
    <dgm:cxn modelId="{BA30E2CF-BC21-4575-B1A2-3C5ABEECABA6}" type="presParOf" srcId="{36772DC4-7C50-4490-8AF0-9786E21E27F1}" destId="{A3F8F33D-3BC5-44A3-93A6-1898D59EEC62}" srcOrd="4" destOrd="0" presId="urn:microsoft.com/office/officeart/2005/8/layout/venn1"/>
    <dgm:cxn modelId="{319C0E1D-3521-4D45-B357-189EFD4C7A45}" type="presParOf" srcId="{36772DC4-7C50-4490-8AF0-9786E21E27F1}" destId="{2DA32C3C-E115-4A34-BC46-791D1CD3042A}" srcOrd="5" destOrd="0" presId="urn:microsoft.com/office/officeart/2005/8/layout/venn1"/>
    <dgm:cxn modelId="{835C03FF-CFD1-41BA-B363-44D24E3B2E28}" type="presParOf" srcId="{36772DC4-7C50-4490-8AF0-9786E21E27F1}" destId="{3EA354BC-3F4C-4847-912C-0B48A3A603B8}" srcOrd="6" destOrd="0" presId="urn:microsoft.com/office/officeart/2005/8/layout/venn1"/>
    <dgm:cxn modelId="{2835E1AD-9545-4C53-AA63-A2C5EE84F14E}" type="presParOf" srcId="{36772DC4-7C50-4490-8AF0-9786E21E27F1}" destId="{A0FB298F-BA82-4EC1-9FC6-F2B5A0EDAAD6}"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4A9A9-95B6-4A42-BCB8-140CDAA5D0EA}" type="doc">
      <dgm:prSet loTypeId="urn:microsoft.com/office/officeart/2005/8/layout/vList2" loCatId="list" qsTypeId="urn:microsoft.com/office/officeart/2005/8/quickstyle/3d1" qsCatId="3D" csTypeId="urn:microsoft.com/office/officeart/2005/8/colors/accent1_2" csCatId="accent1"/>
      <dgm:spPr/>
      <dgm:t>
        <a:bodyPr/>
        <a:lstStyle/>
        <a:p>
          <a:endParaRPr lang="fr-FR"/>
        </a:p>
      </dgm:t>
    </dgm:pt>
    <dgm:pt modelId="{6FF9C093-0751-41B5-B378-BF2CA676145E}">
      <dgm:prSet/>
      <dgm:spPr/>
      <dgm:t>
        <a:bodyPr/>
        <a:lstStyle/>
        <a:p>
          <a:pPr algn="ctr"/>
          <a:r>
            <a:rPr lang="fr-FR" dirty="0"/>
            <a:t>Identification des compétences et meilleure connaissance des expertises que possèdent nos compétences et qui constituent l’offre en compétences ; </a:t>
          </a:r>
        </a:p>
      </dgm:t>
    </dgm:pt>
    <dgm:pt modelId="{D55A61DB-45D3-4376-A505-49DC325C4689}" type="parTrans" cxnId="{5FEC02AA-3C16-4548-B453-402830E9ED18}">
      <dgm:prSet/>
      <dgm:spPr/>
      <dgm:t>
        <a:bodyPr/>
        <a:lstStyle/>
        <a:p>
          <a:pPr algn="ctr"/>
          <a:endParaRPr lang="fr-FR"/>
        </a:p>
      </dgm:t>
    </dgm:pt>
    <dgm:pt modelId="{88653492-5EE8-47AB-BF1B-9B8643BB3A4C}" type="sibTrans" cxnId="{5FEC02AA-3C16-4548-B453-402830E9ED18}">
      <dgm:prSet/>
      <dgm:spPr/>
      <dgm:t>
        <a:bodyPr/>
        <a:lstStyle/>
        <a:p>
          <a:pPr algn="ctr"/>
          <a:endParaRPr lang="fr-FR"/>
        </a:p>
      </dgm:t>
    </dgm:pt>
    <dgm:pt modelId="{FD260063-01BF-46DC-B7E7-42FF9CE52819}">
      <dgm:prSet/>
      <dgm:spPr/>
      <dgm:t>
        <a:bodyPr/>
        <a:lstStyle/>
        <a:p>
          <a:pPr algn="ctr"/>
          <a:r>
            <a:rPr lang="fr-FR"/>
            <a:t>Mise en adéquation des besoins du Maroc en compétences et cette offre de compétences.</a:t>
          </a:r>
        </a:p>
      </dgm:t>
    </dgm:pt>
    <dgm:pt modelId="{735AB10B-FD07-4E67-AAAC-C129646C2FB8}" type="parTrans" cxnId="{3A8167EA-A94C-4876-88F5-EC07E2B670AA}">
      <dgm:prSet/>
      <dgm:spPr/>
      <dgm:t>
        <a:bodyPr/>
        <a:lstStyle/>
        <a:p>
          <a:pPr algn="ctr"/>
          <a:endParaRPr lang="fr-FR"/>
        </a:p>
      </dgm:t>
    </dgm:pt>
    <dgm:pt modelId="{BBDE90BB-3A82-4E5E-9E97-DEFE36A01ADC}" type="sibTrans" cxnId="{3A8167EA-A94C-4876-88F5-EC07E2B670AA}">
      <dgm:prSet/>
      <dgm:spPr/>
      <dgm:t>
        <a:bodyPr/>
        <a:lstStyle/>
        <a:p>
          <a:pPr algn="ctr"/>
          <a:endParaRPr lang="fr-FR"/>
        </a:p>
      </dgm:t>
    </dgm:pt>
    <dgm:pt modelId="{C058005A-85C1-4149-BF10-05D0F91771A6}" type="pres">
      <dgm:prSet presAssocID="{DCE4A9A9-95B6-4A42-BCB8-140CDAA5D0EA}" presName="linear" presStyleCnt="0">
        <dgm:presLayoutVars>
          <dgm:animLvl val="lvl"/>
          <dgm:resizeHandles val="exact"/>
        </dgm:presLayoutVars>
      </dgm:prSet>
      <dgm:spPr/>
    </dgm:pt>
    <dgm:pt modelId="{1AC7AE24-72CA-45DB-A8A3-12B1D66B9209}" type="pres">
      <dgm:prSet presAssocID="{6FF9C093-0751-41B5-B378-BF2CA676145E}" presName="parentText" presStyleLbl="node1" presStyleIdx="0" presStyleCnt="2" custLinFactY="-40582" custLinFactNeighborY="-100000">
        <dgm:presLayoutVars>
          <dgm:chMax val="0"/>
          <dgm:bulletEnabled val="1"/>
        </dgm:presLayoutVars>
      </dgm:prSet>
      <dgm:spPr/>
    </dgm:pt>
    <dgm:pt modelId="{954AFD64-E77D-4DA0-8B50-1AAE51D2291F}" type="pres">
      <dgm:prSet presAssocID="{88653492-5EE8-47AB-BF1B-9B8643BB3A4C}" presName="spacer" presStyleCnt="0"/>
      <dgm:spPr/>
    </dgm:pt>
    <dgm:pt modelId="{F3595E81-6A0C-4CDB-B150-CA887DA35115}" type="pres">
      <dgm:prSet presAssocID="{FD260063-01BF-46DC-B7E7-42FF9CE52819}" presName="parentText" presStyleLbl="node1" presStyleIdx="1" presStyleCnt="2" custLinFactY="6980" custLinFactNeighborY="100000">
        <dgm:presLayoutVars>
          <dgm:chMax val="0"/>
          <dgm:bulletEnabled val="1"/>
        </dgm:presLayoutVars>
      </dgm:prSet>
      <dgm:spPr/>
    </dgm:pt>
  </dgm:ptLst>
  <dgm:cxnLst>
    <dgm:cxn modelId="{0670D659-F1B5-4164-8F59-58294BE689EE}" type="presOf" srcId="{6FF9C093-0751-41B5-B378-BF2CA676145E}" destId="{1AC7AE24-72CA-45DB-A8A3-12B1D66B9209}" srcOrd="0" destOrd="0" presId="urn:microsoft.com/office/officeart/2005/8/layout/vList2"/>
    <dgm:cxn modelId="{4AF306A6-414A-4612-9F00-EF71BF4758F7}" type="presOf" srcId="{DCE4A9A9-95B6-4A42-BCB8-140CDAA5D0EA}" destId="{C058005A-85C1-4149-BF10-05D0F91771A6}" srcOrd="0" destOrd="0" presId="urn:microsoft.com/office/officeart/2005/8/layout/vList2"/>
    <dgm:cxn modelId="{5FEC02AA-3C16-4548-B453-402830E9ED18}" srcId="{DCE4A9A9-95B6-4A42-BCB8-140CDAA5D0EA}" destId="{6FF9C093-0751-41B5-B378-BF2CA676145E}" srcOrd="0" destOrd="0" parTransId="{D55A61DB-45D3-4376-A505-49DC325C4689}" sibTransId="{88653492-5EE8-47AB-BF1B-9B8643BB3A4C}"/>
    <dgm:cxn modelId="{D4DBD6E1-9775-45F3-B955-823C87474AC6}" type="presOf" srcId="{FD260063-01BF-46DC-B7E7-42FF9CE52819}" destId="{F3595E81-6A0C-4CDB-B150-CA887DA35115}" srcOrd="0" destOrd="0" presId="urn:microsoft.com/office/officeart/2005/8/layout/vList2"/>
    <dgm:cxn modelId="{3A8167EA-A94C-4876-88F5-EC07E2B670AA}" srcId="{DCE4A9A9-95B6-4A42-BCB8-140CDAA5D0EA}" destId="{FD260063-01BF-46DC-B7E7-42FF9CE52819}" srcOrd="1" destOrd="0" parTransId="{735AB10B-FD07-4E67-AAAC-C129646C2FB8}" sibTransId="{BBDE90BB-3A82-4E5E-9E97-DEFE36A01ADC}"/>
    <dgm:cxn modelId="{1E434CD4-C5CE-4C98-A93F-0725D609E9E1}" type="presParOf" srcId="{C058005A-85C1-4149-BF10-05D0F91771A6}" destId="{1AC7AE24-72CA-45DB-A8A3-12B1D66B9209}" srcOrd="0" destOrd="0" presId="urn:microsoft.com/office/officeart/2005/8/layout/vList2"/>
    <dgm:cxn modelId="{7F1389A9-8AAE-4E79-B113-95AF9330E74A}" type="presParOf" srcId="{C058005A-85C1-4149-BF10-05D0F91771A6}" destId="{954AFD64-E77D-4DA0-8B50-1AAE51D2291F}" srcOrd="1" destOrd="0" presId="urn:microsoft.com/office/officeart/2005/8/layout/vList2"/>
    <dgm:cxn modelId="{0359AD80-297D-4C75-A028-BF59B1FEC728}" type="presParOf" srcId="{C058005A-85C1-4149-BF10-05D0F91771A6}" destId="{F3595E81-6A0C-4CDB-B150-CA887DA351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98AC61-FD0C-4230-B436-164CFBA73118}" type="doc">
      <dgm:prSet loTypeId="urn:microsoft.com/office/officeart/2005/8/layout/process2" loCatId="process" qsTypeId="urn:microsoft.com/office/officeart/2005/8/quickstyle/3d2" qsCatId="3D" csTypeId="urn:microsoft.com/office/officeart/2005/8/colors/colorful1" csCatId="colorful" phldr="1"/>
      <dgm:spPr/>
      <dgm:t>
        <a:bodyPr/>
        <a:lstStyle/>
        <a:p>
          <a:endParaRPr lang="fr-FR"/>
        </a:p>
      </dgm:t>
    </dgm:pt>
    <dgm:pt modelId="{9CE19586-A22B-4865-8177-E25404EC5827}">
      <dgm:prSet custT="1"/>
      <dgm:spPr/>
      <dgm:t>
        <a:bodyPr/>
        <a:lstStyle/>
        <a:p>
          <a:pPr>
            <a:spcBef>
              <a:spcPts val="0"/>
            </a:spcBef>
            <a:spcAft>
              <a:spcPts val="0"/>
            </a:spcAft>
          </a:pPr>
          <a:r>
            <a:rPr lang="fr-FR" sz="1600" b="1" dirty="0">
              <a:solidFill>
                <a:schemeClr val="bg1"/>
              </a:solidFill>
            </a:rPr>
            <a:t>Identification des besoins de l’IRESEN en expertise MRE et des profils qui pourraient correspondre à ces besoins</a:t>
          </a:r>
        </a:p>
      </dgm:t>
    </dgm:pt>
    <dgm:pt modelId="{0CBFD49E-F590-4D16-96AA-D081F24E1FF7}" type="parTrans" cxnId="{F063A04F-ECF1-4C62-A571-ABD45A2E5E32}">
      <dgm:prSet/>
      <dgm:spPr/>
      <dgm:t>
        <a:bodyPr/>
        <a:lstStyle/>
        <a:p>
          <a:pPr>
            <a:spcBef>
              <a:spcPts val="0"/>
            </a:spcBef>
            <a:spcAft>
              <a:spcPts val="0"/>
            </a:spcAft>
          </a:pPr>
          <a:endParaRPr lang="fr-FR" b="1">
            <a:solidFill>
              <a:schemeClr val="bg1"/>
            </a:solidFill>
          </a:endParaRPr>
        </a:p>
      </dgm:t>
    </dgm:pt>
    <dgm:pt modelId="{99C849FC-15CF-4B38-BB32-013D1770F5FF}" type="sibTrans" cxnId="{F063A04F-ECF1-4C62-A571-ABD45A2E5E32}">
      <dgm:prSet/>
      <dgm:spPr/>
      <dgm:t>
        <a:bodyPr/>
        <a:lstStyle/>
        <a:p>
          <a:pPr>
            <a:spcBef>
              <a:spcPts val="0"/>
            </a:spcBef>
            <a:spcAft>
              <a:spcPts val="0"/>
            </a:spcAft>
          </a:pPr>
          <a:endParaRPr lang="fr-FR" b="1">
            <a:solidFill>
              <a:schemeClr val="bg1"/>
            </a:solidFill>
          </a:endParaRPr>
        </a:p>
      </dgm:t>
    </dgm:pt>
    <dgm:pt modelId="{DD6C7FD3-6233-452C-813E-9D8A5E68C55C}">
      <dgm:prSet custT="1"/>
      <dgm:spPr/>
      <dgm:t>
        <a:bodyPr/>
        <a:lstStyle/>
        <a:p>
          <a:pPr>
            <a:spcBef>
              <a:spcPts val="0"/>
            </a:spcBef>
            <a:spcAft>
              <a:spcPts val="0"/>
            </a:spcAft>
          </a:pPr>
          <a:r>
            <a:rPr lang="fr-FR" sz="1600" b="1" dirty="0">
              <a:solidFill>
                <a:schemeClr val="bg1"/>
              </a:solidFill>
            </a:rPr>
            <a:t>Création d’une base de données des experts MRE (Green </a:t>
          </a:r>
          <a:r>
            <a:rPr lang="fr-FR" sz="1600" b="1" dirty="0" err="1">
              <a:solidFill>
                <a:schemeClr val="bg1"/>
              </a:solidFill>
            </a:rPr>
            <a:t>Connect</a:t>
          </a:r>
          <a:r>
            <a:rPr lang="fr-FR" sz="1600" b="1" dirty="0">
              <a:solidFill>
                <a:schemeClr val="bg1"/>
              </a:solidFill>
            </a:rPr>
            <a:t>)</a:t>
          </a:r>
        </a:p>
      </dgm:t>
    </dgm:pt>
    <dgm:pt modelId="{16365AE7-7F21-4E5C-81A5-86C21149CE0F}" type="parTrans" cxnId="{A46F4B9F-A266-49EC-AC7E-F4E967942C2D}">
      <dgm:prSet/>
      <dgm:spPr/>
      <dgm:t>
        <a:bodyPr/>
        <a:lstStyle/>
        <a:p>
          <a:pPr>
            <a:spcBef>
              <a:spcPts val="0"/>
            </a:spcBef>
            <a:spcAft>
              <a:spcPts val="0"/>
            </a:spcAft>
          </a:pPr>
          <a:endParaRPr lang="fr-FR" b="1">
            <a:solidFill>
              <a:schemeClr val="bg1"/>
            </a:solidFill>
          </a:endParaRPr>
        </a:p>
      </dgm:t>
    </dgm:pt>
    <dgm:pt modelId="{32717B83-5E11-4241-BE01-5B88BC81F55F}" type="sibTrans" cxnId="{A46F4B9F-A266-49EC-AC7E-F4E967942C2D}">
      <dgm:prSet/>
      <dgm:spPr/>
      <dgm:t>
        <a:bodyPr/>
        <a:lstStyle/>
        <a:p>
          <a:pPr>
            <a:spcBef>
              <a:spcPts val="0"/>
            </a:spcBef>
            <a:spcAft>
              <a:spcPts val="0"/>
            </a:spcAft>
          </a:pPr>
          <a:endParaRPr lang="fr-FR" b="1">
            <a:solidFill>
              <a:schemeClr val="bg1"/>
            </a:solidFill>
          </a:endParaRPr>
        </a:p>
      </dgm:t>
    </dgm:pt>
    <dgm:pt modelId="{0FD1E5BA-C43B-414F-BA6E-0496329A85F1}">
      <dgm:prSet custT="1"/>
      <dgm:spPr/>
      <dgm:t>
        <a:bodyPr/>
        <a:lstStyle/>
        <a:p>
          <a:pPr>
            <a:spcBef>
              <a:spcPts val="0"/>
            </a:spcBef>
            <a:spcAft>
              <a:spcPts val="0"/>
            </a:spcAft>
          </a:pPr>
          <a:r>
            <a:rPr lang="fr-FR" sz="1600" b="1" dirty="0">
              <a:solidFill>
                <a:schemeClr val="bg1"/>
              </a:solidFill>
            </a:rPr>
            <a:t>Lancement d’un appel à projets (Green Net Innovation)</a:t>
          </a:r>
        </a:p>
      </dgm:t>
    </dgm:pt>
    <dgm:pt modelId="{EEA9EFA5-95A8-48F0-B37C-CC03E27CBDA6}" type="parTrans" cxnId="{A505BA01-53A1-43A4-A6A0-FD489A8E1A3C}">
      <dgm:prSet/>
      <dgm:spPr/>
      <dgm:t>
        <a:bodyPr/>
        <a:lstStyle/>
        <a:p>
          <a:pPr>
            <a:spcBef>
              <a:spcPts val="0"/>
            </a:spcBef>
            <a:spcAft>
              <a:spcPts val="0"/>
            </a:spcAft>
          </a:pPr>
          <a:endParaRPr lang="fr-FR" b="1">
            <a:solidFill>
              <a:schemeClr val="bg1"/>
            </a:solidFill>
          </a:endParaRPr>
        </a:p>
      </dgm:t>
    </dgm:pt>
    <dgm:pt modelId="{2DE2A12A-9FEE-4510-9105-E76A1998EF17}" type="sibTrans" cxnId="{A505BA01-53A1-43A4-A6A0-FD489A8E1A3C}">
      <dgm:prSet/>
      <dgm:spPr/>
      <dgm:t>
        <a:bodyPr/>
        <a:lstStyle/>
        <a:p>
          <a:pPr>
            <a:spcBef>
              <a:spcPts val="0"/>
            </a:spcBef>
            <a:spcAft>
              <a:spcPts val="0"/>
            </a:spcAft>
          </a:pPr>
          <a:endParaRPr lang="fr-FR" b="1">
            <a:solidFill>
              <a:schemeClr val="bg1"/>
            </a:solidFill>
          </a:endParaRPr>
        </a:p>
      </dgm:t>
    </dgm:pt>
    <dgm:pt modelId="{9E76792F-7D96-4309-A214-44ECA671A0F8}">
      <dgm:prSet custT="1"/>
      <dgm:spPr/>
      <dgm:t>
        <a:bodyPr/>
        <a:lstStyle/>
        <a:p>
          <a:pPr>
            <a:spcBef>
              <a:spcPts val="0"/>
            </a:spcBef>
            <a:spcAft>
              <a:spcPts val="0"/>
            </a:spcAft>
          </a:pPr>
          <a:r>
            <a:rPr lang="fr-FR" sz="1600" b="1" dirty="0">
              <a:solidFill>
                <a:schemeClr val="bg1"/>
              </a:solidFill>
            </a:rPr>
            <a:t>Organisation de conférences thématiques </a:t>
          </a:r>
        </a:p>
        <a:p>
          <a:pPr>
            <a:spcBef>
              <a:spcPts val="0"/>
            </a:spcBef>
            <a:spcAft>
              <a:spcPts val="0"/>
            </a:spcAft>
          </a:pPr>
          <a:r>
            <a:rPr lang="fr-FR" sz="1600" b="1" dirty="0">
              <a:solidFill>
                <a:schemeClr val="bg1"/>
              </a:solidFill>
            </a:rPr>
            <a:t>(ex : Green ISC </a:t>
          </a:r>
          <a:r>
            <a:rPr lang="fr-FR" sz="1600" b="1" dirty="0" err="1">
              <a:solidFill>
                <a:schemeClr val="bg1"/>
              </a:solidFill>
            </a:rPr>
            <a:t>Conference</a:t>
          </a:r>
          <a:r>
            <a:rPr lang="fr-FR" sz="1600" b="1" dirty="0">
              <a:solidFill>
                <a:schemeClr val="bg1"/>
              </a:solidFill>
            </a:rPr>
            <a:t>)</a:t>
          </a:r>
        </a:p>
      </dgm:t>
    </dgm:pt>
    <dgm:pt modelId="{2DD2DB92-98CD-46F2-8CE3-6E64557FE689}" type="parTrans" cxnId="{FEF2CCF8-A7AF-4124-B40C-0C168A963938}">
      <dgm:prSet/>
      <dgm:spPr/>
      <dgm:t>
        <a:bodyPr/>
        <a:lstStyle/>
        <a:p>
          <a:pPr>
            <a:spcBef>
              <a:spcPts val="0"/>
            </a:spcBef>
            <a:spcAft>
              <a:spcPts val="0"/>
            </a:spcAft>
          </a:pPr>
          <a:endParaRPr lang="fr-FR" b="1">
            <a:solidFill>
              <a:schemeClr val="bg1"/>
            </a:solidFill>
          </a:endParaRPr>
        </a:p>
      </dgm:t>
    </dgm:pt>
    <dgm:pt modelId="{98F5D349-1652-4B89-8657-06F18ECD46A2}" type="sibTrans" cxnId="{FEF2CCF8-A7AF-4124-B40C-0C168A963938}">
      <dgm:prSet/>
      <dgm:spPr/>
      <dgm:t>
        <a:bodyPr/>
        <a:lstStyle/>
        <a:p>
          <a:pPr>
            <a:spcBef>
              <a:spcPts val="0"/>
            </a:spcBef>
            <a:spcAft>
              <a:spcPts val="0"/>
            </a:spcAft>
          </a:pPr>
          <a:endParaRPr lang="fr-FR" b="1">
            <a:solidFill>
              <a:schemeClr val="bg1"/>
            </a:solidFill>
          </a:endParaRPr>
        </a:p>
      </dgm:t>
    </dgm:pt>
    <dgm:pt modelId="{A504BDD1-6E96-4FBA-A3C5-F22FF2266841}">
      <dgm:prSet custT="1"/>
      <dgm:spPr/>
      <dgm:t>
        <a:bodyPr/>
        <a:lstStyle/>
        <a:p>
          <a:pPr>
            <a:spcBef>
              <a:spcPts val="0"/>
            </a:spcBef>
            <a:spcAft>
              <a:spcPts val="0"/>
            </a:spcAft>
          </a:pPr>
          <a:r>
            <a:rPr lang="fr-FR" sz="1600" b="1" dirty="0">
              <a:solidFill>
                <a:schemeClr val="bg1"/>
              </a:solidFill>
            </a:rPr>
            <a:t>Signature d’une convention tripartite en cours</a:t>
          </a:r>
        </a:p>
      </dgm:t>
    </dgm:pt>
    <dgm:pt modelId="{D795936C-069A-42B3-B089-02BEA5B964B1}" type="parTrans" cxnId="{FC7464B2-2C8F-4AB3-AEF0-5AA6C585D6C0}">
      <dgm:prSet/>
      <dgm:spPr/>
      <dgm:t>
        <a:bodyPr/>
        <a:lstStyle/>
        <a:p>
          <a:pPr>
            <a:spcBef>
              <a:spcPts val="0"/>
            </a:spcBef>
            <a:spcAft>
              <a:spcPts val="0"/>
            </a:spcAft>
          </a:pPr>
          <a:endParaRPr lang="fr-FR" b="1">
            <a:solidFill>
              <a:schemeClr val="bg1"/>
            </a:solidFill>
          </a:endParaRPr>
        </a:p>
      </dgm:t>
    </dgm:pt>
    <dgm:pt modelId="{4AF640BC-61F3-4B16-A49D-37D465BC368B}" type="sibTrans" cxnId="{FC7464B2-2C8F-4AB3-AEF0-5AA6C585D6C0}">
      <dgm:prSet/>
      <dgm:spPr/>
      <dgm:t>
        <a:bodyPr/>
        <a:lstStyle/>
        <a:p>
          <a:pPr>
            <a:spcBef>
              <a:spcPts val="0"/>
            </a:spcBef>
            <a:spcAft>
              <a:spcPts val="0"/>
            </a:spcAft>
          </a:pPr>
          <a:endParaRPr lang="fr-FR" b="1">
            <a:solidFill>
              <a:schemeClr val="bg1"/>
            </a:solidFill>
          </a:endParaRPr>
        </a:p>
      </dgm:t>
    </dgm:pt>
    <dgm:pt modelId="{FBFB01C6-66D9-464A-A874-0B56942ECF96}" type="pres">
      <dgm:prSet presAssocID="{BD98AC61-FD0C-4230-B436-164CFBA73118}" presName="linearFlow" presStyleCnt="0">
        <dgm:presLayoutVars>
          <dgm:resizeHandles val="exact"/>
        </dgm:presLayoutVars>
      </dgm:prSet>
      <dgm:spPr/>
    </dgm:pt>
    <dgm:pt modelId="{7FB25FF3-7340-487D-999D-6C98C559BFAB}" type="pres">
      <dgm:prSet presAssocID="{9CE19586-A22B-4865-8177-E25404EC5827}" presName="node" presStyleLbl="node1" presStyleIdx="0" presStyleCnt="5" custScaleX="213728">
        <dgm:presLayoutVars>
          <dgm:bulletEnabled val="1"/>
        </dgm:presLayoutVars>
      </dgm:prSet>
      <dgm:spPr/>
    </dgm:pt>
    <dgm:pt modelId="{7ECB3A22-6D1C-415E-9028-97AE43D08A55}" type="pres">
      <dgm:prSet presAssocID="{99C849FC-15CF-4B38-BB32-013D1770F5FF}" presName="sibTrans" presStyleLbl="sibTrans2D1" presStyleIdx="0" presStyleCnt="4"/>
      <dgm:spPr/>
    </dgm:pt>
    <dgm:pt modelId="{5288D183-71EF-43DF-91A0-FA91199ABC42}" type="pres">
      <dgm:prSet presAssocID="{99C849FC-15CF-4B38-BB32-013D1770F5FF}" presName="connectorText" presStyleLbl="sibTrans2D1" presStyleIdx="0" presStyleCnt="4"/>
      <dgm:spPr/>
    </dgm:pt>
    <dgm:pt modelId="{76321AA2-B9B4-4E0A-80B0-9F49279FA1BE}" type="pres">
      <dgm:prSet presAssocID="{DD6C7FD3-6233-452C-813E-9D8A5E68C55C}" presName="node" presStyleLbl="node1" presStyleIdx="1" presStyleCnt="5" custScaleX="213728">
        <dgm:presLayoutVars>
          <dgm:bulletEnabled val="1"/>
        </dgm:presLayoutVars>
      </dgm:prSet>
      <dgm:spPr/>
    </dgm:pt>
    <dgm:pt modelId="{53879455-09BD-4CE4-BE41-5B3DEFC73074}" type="pres">
      <dgm:prSet presAssocID="{32717B83-5E11-4241-BE01-5B88BC81F55F}" presName="sibTrans" presStyleLbl="sibTrans2D1" presStyleIdx="1" presStyleCnt="4"/>
      <dgm:spPr/>
    </dgm:pt>
    <dgm:pt modelId="{76174AA9-925D-4DF7-9AA4-8C3D5A756962}" type="pres">
      <dgm:prSet presAssocID="{32717B83-5E11-4241-BE01-5B88BC81F55F}" presName="connectorText" presStyleLbl="sibTrans2D1" presStyleIdx="1" presStyleCnt="4"/>
      <dgm:spPr/>
    </dgm:pt>
    <dgm:pt modelId="{376EC693-C204-463C-A9B6-46749FD0E53E}" type="pres">
      <dgm:prSet presAssocID="{0FD1E5BA-C43B-414F-BA6E-0496329A85F1}" presName="node" presStyleLbl="node1" presStyleIdx="2" presStyleCnt="5" custScaleX="213728">
        <dgm:presLayoutVars>
          <dgm:bulletEnabled val="1"/>
        </dgm:presLayoutVars>
      </dgm:prSet>
      <dgm:spPr/>
    </dgm:pt>
    <dgm:pt modelId="{190557B8-A651-4F9A-A41F-8BF0319AE417}" type="pres">
      <dgm:prSet presAssocID="{2DE2A12A-9FEE-4510-9105-E76A1998EF17}" presName="sibTrans" presStyleLbl="sibTrans2D1" presStyleIdx="2" presStyleCnt="4"/>
      <dgm:spPr/>
    </dgm:pt>
    <dgm:pt modelId="{840B7C42-931D-4A8D-AE23-E0BB1858BFA6}" type="pres">
      <dgm:prSet presAssocID="{2DE2A12A-9FEE-4510-9105-E76A1998EF17}" presName="connectorText" presStyleLbl="sibTrans2D1" presStyleIdx="2" presStyleCnt="4"/>
      <dgm:spPr/>
    </dgm:pt>
    <dgm:pt modelId="{10C17514-643E-4419-B0FA-A9A004D9CFCD}" type="pres">
      <dgm:prSet presAssocID="{9E76792F-7D96-4309-A214-44ECA671A0F8}" presName="node" presStyleLbl="node1" presStyleIdx="3" presStyleCnt="5" custScaleX="213728">
        <dgm:presLayoutVars>
          <dgm:bulletEnabled val="1"/>
        </dgm:presLayoutVars>
      </dgm:prSet>
      <dgm:spPr/>
    </dgm:pt>
    <dgm:pt modelId="{3784C891-E846-4405-A1C0-82958D9A5B72}" type="pres">
      <dgm:prSet presAssocID="{98F5D349-1652-4B89-8657-06F18ECD46A2}" presName="sibTrans" presStyleLbl="sibTrans2D1" presStyleIdx="3" presStyleCnt="4"/>
      <dgm:spPr/>
    </dgm:pt>
    <dgm:pt modelId="{9F809C53-F89B-4492-BA21-EA96139B0957}" type="pres">
      <dgm:prSet presAssocID="{98F5D349-1652-4B89-8657-06F18ECD46A2}" presName="connectorText" presStyleLbl="sibTrans2D1" presStyleIdx="3" presStyleCnt="4"/>
      <dgm:spPr/>
    </dgm:pt>
    <dgm:pt modelId="{08F04CA7-177B-47D4-8C0E-795B2B9572D4}" type="pres">
      <dgm:prSet presAssocID="{A504BDD1-6E96-4FBA-A3C5-F22FF2266841}" presName="node" presStyleLbl="node1" presStyleIdx="4" presStyleCnt="5" custScaleX="214385">
        <dgm:presLayoutVars>
          <dgm:bulletEnabled val="1"/>
        </dgm:presLayoutVars>
      </dgm:prSet>
      <dgm:spPr/>
    </dgm:pt>
  </dgm:ptLst>
  <dgm:cxnLst>
    <dgm:cxn modelId="{A505BA01-53A1-43A4-A6A0-FD489A8E1A3C}" srcId="{BD98AC61-FD0C-4230-B436-164CFBA73118}" destId="{0FD1E5BA-C43B-414F-BA6E-0496329A85F1}" srcOrd="2" destOrd="0" parTransId="{EEA9EFA5-95A8-48F0-B37C-CC03E27CBDA6}" sibTransId="{2DE2A12A-9FEE-4510-9105-E76A1998EF17}"/>
    <dgm:cxn modelId="{58E33328-80A4-451C-96F2-8021A09F8975}" type="presOf" srcId="{2DE2A12A-9FEE-4510-9105-E76A1998EF17}" destId="{840B7C42-931D-4A8D-AE23-E0BB1858BFA6}" srcOrd="1" destOrd="0" presId="urn:microsoft.com/office/officeart/2005/8/layout/process2"/>
    <dgm:cxn modelId="{CCF8203B-7EF1-4ECA-9D25-CE3E92680898}" type="presOf" srcId="{0FD1E5BA-C43B-414F-BA6E-0496329A85F1}" destId="{376EC693-C204-463C-A9B6-46749FD0E53E}" srcOrd="0" destOrd="0" presId="urn:microsoft.com/office/officeart/2005/8/layout/process2"/>
    <dgm:cxn modelId="{1EE5C960-32A1-4165-9426-1F9BB67BABAA}" type="presOf" srcId="{A504BDD1-6E96-4FBA-A3C5-F22FF2266841}" destId="{08F04CA7-177B-47D4-8C0E-795B2B9572D4}" srcOrd="0" destOrd="0" presId="urn:microsoft.com/office/officeart/2005/8/layout/process2"/>
    <dgm:cxn modelId="{3A006467-F312-4656-8246-0813B52EE80C}" type="presOf" srcId="{98F5D349-1652-4B89-8657-06F18ECD46A2}" destId="{3784C891-E846-4405-A1C0-82958D9A5B72}" srcOrd="0" destOrd="0" presId="urn:microsoft.com/office/officeart/2005/8/layout/process2"/>
    <dgm:cxn modelId="{42B0376D-24A2-4AB3-AD8B-CB5EFD2F6FA6}" type="presOf" srcId="{DD6C7FD3-6233-452C-813E-9D8A5E68C55C}" destId="{76321AA2-B9B4-4E0A-80B0-9F49279FA1BE}" srcOrd="0" destOrd="0" presId="urn:microsoft.com/office/officeart/2005/8/layout/process2"/>
    <dgm:cxn modelId="{F063A04F-ECF1-4C62-A571-ABD45A2E5E32}" srcId="{BD98AC61-FD0C-4230-B436-164CFBA73118}" destId="{9CE19586-A22B-4865-8177-E25404EC5827}" srcOrd="0" destOrd="0" parTransId="{0CBFD49E-F590-4D16-96AA-D081F24E1FF7}" sibTransId="{99C849FC-15CF-4B38-BB32-013D1770F5FF}"/>
    <dgm:cxn modelId="{5BC52B74-C739-4A43-947B-5964F2DAACA9}" type="presOf" srcId="{32717B83-5E11-4241-BE01-5B88BC81F55F}" destId="{76174AA9-925D-4DF7-9AA4-8C3D5A756962}" srcOrd="1" destOrd="0" presId="urn:microsoft.com/office/officeart/2005/8/layout/process2"/>
    <dgm:cxn modelId="{A8EEA75A-C33E-4EC3-928D-9BE46BA7A853}" type="presOf" srcId="{2DE2A12A-9FEE-4510-9105-E76A1998EF17}" destId="{190557B8-A651-4F9A-A41F-8BF0319AE417}" srcOrd="0" destOrd="0" presId="urn:microsoft.com/office/officeart/2005/8/layout/process2"/>
    <dgm:cxn modelId="{0FEA9592-A33F-4480-BC65-27392CFDE699}" type="presOf" srcId="{BD98AC61-FD0C-4230-B436-164CFBA73118}" destId="{FBFB01C6-66D9-464A-A874-0B56942ECF96}" srcOrd="0" destOrd="0" presId="urn:microsoft.com/office/officeart/2005/8/layout/process2"/>
    <dgm:cxn modelId="{6DB6A696-359F-4DE2-A4E4-709FD99D60BF}" type="presOf" srcId="{9CE19586-A22B-4865-8177-E25404EC5827}" destId="{7FB25FF3-7340-487D-999D-6C98C559BFAB}" srcOrd="0" destOrd="0" presId="urn:microsoft.com/office/officeart/2005/8/layout/process2"/>
    <dgm:cxn modelId="{EBC6C097-FE30-4629-AB76-B9A892B2CCC1}" type="presOf" srcId="{99C849FC-15CF-4B38-BB32-013D1770F5FF}" destId="{5288D183-71EF-43DF-91A0-FA91199ABC42}" srcOrd="1" destOrd="0" presId="urn:microsoft.com/office/officeart/2005/8/layout/process2"/>
    <dgm:cxn modelId="{A46F4B9F-A266-49EC-AC7E-F4E967942C2D}" srcId="{BD98AC61-FD0C-4230-B436-164CFBA73118}" destId="{DD6C7FD3-6233-452C-813E-9D8A5E68C55C}" srcOrd="1" destOrd="0" parTransId="{16365AE7-7F21-4E5C-81A5-86C21149CE0F}" sibTransId="{32717B83-5E11-4241-BE01-5B88BC81F55F}"/>
    <dgm:cxn modelId="{FC7464B2-2C8F-4AB3-AEF0-5AA6C585D6C0}" srcId="{BD98AC61-FD0C-4230-B436-164CFBA73118}" destId="{A504BDD1-6E96-4FBA-A3C5-F22FF2266841}" srcOrd="4" destOrd="0" parTransId="{D795936C-069A-42B3-B089-02BEA5B964B1}" sibTransId="{4AF640BC-61F3-4B16-A49D-37D465BC368B}"/>
    <dgm:cxn modelId="{2682BBBC-9010-40D0-A002-59A1FBEC4F4C}" type="presOf" srcId="{99C849FC-15CF-4B38-BB32-013D1770F5FF}" destId="{7ECB3A22-6D1C-415E-9028-97AE43D08A55}" srcOrd="0" destOrd="0" presId="urn:microsoft.com/office/officeart/2005/8/layout/process2"/>
    <dgm:cxn modelId="{4A9C17DC-1595-40B4-B0C8-DC0DB28AECB7}" type="presOf" srcId="{98F5D349-1652-4B89-8657-06F18ECD46A2}" destId="{9F809C53-F89B-4492-BA21-EA96139B0957}" srcOrd="1" destOrd="0" presId="urn:microsoft.com/office/officeart/2005/8/layout/process2"/>
    <dgm:cxn modelId="{0676D8E3-8579-45A1-BA90-BC2AD09B515C}" type="presOf" srcId="{32717B83-5E11-4241-BE01-5B88BC81F55F}" destId="{53879455-09BD-4CE4-BE41-5B3DEFC73074}" srcOrd="0" destOrd="0" presId="urn:microsoft.com/office/officeart/2005/8/layout/process2"/>
    <dgm:cxn modelId="{BC09FAF0-EBB0-41A5-8C05-E4BC9C5CE8D0}" type="presOf" srcId="{9E76792F-7D96-4309-A214-44ECA671A0F8}" destId="{10C17514-643E-4419-B0FA-A9A004D9CFCD}" srcOrd="0" destOrd="0" presId="urn:microsoft.com/office/officeart/2005/8/layout/process2"/>
    <dgm:cxn modelId="{FEF2CCF8-A7AF-4124-B40C-0C168A963938}" srcId="{BD98AC61-FD0C-4230-B436-164CFBA73118}" destId="{9E76792F-7D96-4309-A214-44ECA671A0F8}" srcOrd="3" destOrd="0" parTransId="{2DD2DB92-98CD-46F2-8CE3-6E64557FE689}" sibTransId="{98F5D349-1652-4B89-8657-06F18ECD46A2}"/>
    <dgm:cxn modelId="{3BF2BD5C-3B7F-4418-91D4-384E0FFEBD39}" type="presParOf" srcId="{FBFB01C6-66D9-464A-A874-0B56942ECF96}" destId="{7FB25FF3-7340-487D-999D-6C98C559BFAB}" srcOrd="0" destOrd="0" presId="urn:microsoft.com/office/officeart/2005/8/layout/process2"/>
    <dgm:cxn modelId="{F333550B-049F-4416-BC01-03E9805EF9A4}" type="presParOf" srcId="{FBFB01C6-66D9-464A-A874-0B56942ECF96}" destId="{7ECB3A22-6D1C-415E-9028-97AE43D08A55}" srcOrd="1" destOrd="0" presId="urn:microsoft.com/office/officeart/2005/8/layout/process2"/>
    <dgm:cxn modelId="{77257E56-A327-40A8-A9F4-F2A642897679}" type="presParOf" srcId="{7ECB3A22-6D1C-415E-9028-97AE43D08A55}" destId="{5288D183-71EF-43DF-91A0-FA91199ABC42}" srcOrd="0" destOrd="0" presId="urn:microsoft.com/office/officeart/2005/8/layout/process2"/>
    <dgm:cxn modelId="{93D1D20F-F39A-4BF0-93FB-D3D7E0549CB6}" type="presParOf" srcId="{FBFB01C6-66D9-464A-A874-0B56942ECF96}" destId="{76321AA2-B9B4-4E0A-80B0-9F49279FA1BE}" srcOrd="2" destOrd="0" presId="urn:microsoft.com/office/officeart/2005/8/layout/process2"/>
    <dgm:cxn modelId="{C73DD362-64FA-42AE-B3EC-FD3BBBEE467A}" type="presParOf" srcId="{FBFB01C6-66D9-464A-A874-0B56942ECF96}" destId="{53879455-09BD-4CE4-BE41-5B3DEFC73074}" srcOrd="3" destOrd="0" presId="urn:microsoft.com/office/officeart/2005/8/layout/process2"/>
    <dgm:cxn modelId="{330028AB-A681-49C5-A35A-E498D2F513EF}" type="presParOf" srcId="{53879455-09BD-4CE4-BE41-5B3DEFC73074}" destId="{76174AA9-925D-4DF7-9AA4-8C3D5A756962}" srcOrd="0" destOrd="0" presId="urn:microsoft.com/office/officeart/2005/8/layout/process2"/>
    <dgm:cxn modelId="{28E64A82-1549-4EFA-A484-4A1862810017}" type="presParOf" srcId="{FBFB01C6-66D9-464A-A874-0B56942ECF96}" destId="{376EC693-C204-463C-A9B6-46749FD0E53E}" srcOrd="4" destOrd="0" presId="urn:microsoft.com/office/officeart/2005/8/layout/process2"/>
    <dgm:cxn modelId="{8D3FDBEC-1C0A-4C6C-B5F5-0F794BEC6ED4}" type="presParOf" srcId="{FBFB01C6-66D9-464A-A874-0B56942ECF96}" destId="{190557B8-A651-4F9A-A41F-8BF0319AE417}" srcOrd="5" destOrd="0" presId="urn:microsoft.com/office/officeart/2005/8/layout/process2"/>
    <dgm:cxn modelId="{39A6B66C-2599-4FA2-9F37-AEF6953573B9}" type="presParOf" srcId="{190557B8-A651-4F9A-A41F-8BF0319AE417}" destId="{840B7C42-931D-4A8D-AE23-E0BB1858BFA6}" srcOrd="0" destOrd="0" presId="urn:microsoft.com/office/officeart/2005/8/layout/process2"/>
    <dgm:cxn modelId="{A4D6CA2D-DFD4-4663-A58B-168F325CBFBD}" type="presParOf" srcId="{FBFB01C6-66D9-464A-A874-0B56942ECF96}" destId="{10C17514-643E-4419-B0FA-A9A004D9CFCD}" srcOrd="6" destOrd="0" presId="urn:microsoft.com/office/officeart/2005/8/layout/process2"/>
    <dgm:cxn modelId="{B47D77BB-A427-4C94-AE70-BB57C81591B9}" type="presParOf" srcId="{FBFB01C6-66D9-464A-A874-0B56942ECF96}" destId="{3784C891-E846-4405-A1C0-82958D9A5B72}" srcOrd="7" destOrd="0" presId="urn:microsoft.com/office/officeart/2005/8/layout/process2"/>
    <dgm:cxn modelId="{263FDEBF-9A0C-4163-A864-A0F03C31F12D}" type="presParOf" srcId="{3784C891-E846-4405-A1C0-82958D9A5B72}" destId="{9F809C53-F89B-4492-BA21-EA96139B0957}" srcOrd="0" destOrd="0" presId="urn:microsoft.com/office/officeart/2005/8/layout/process2"/>
    <dgm:cxn modelId="{E3257448-8D07-4F21-BF65-C5BE6E505AD6}" type="presParOf" srcId="{FBFB01C6-66D9-464A-A874-0B56942ECF96}" destId="{08F04CA7-177B-47D4-8C0E-795B2B9572D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D35EA-062E-4181-8BA3-B230A3F4C10B}" type="doc">
      <dgm:prSet loTypeId="urn:microsoft.com/office/officeart/2008/layout/IncreasingCircleProcess" loCatId="list" qsTypeId="urn:microsoft.com/office/officeart/2005/8/quickstyle/simple1" qsCatId="simple" csTypeId="urn:microsoft.com/office/officeart/2005/8/colors/accent0_3" csCatId="mainScheme" phldr="1"/>
      <dgm:spPr/>
      <dgm:t>
        <a:bodyPr/>
        <a:lstStyle/>
        <a:p>
          <a:endParaRPr lang="fr-FR"/>
        </a:p>
      </dgm:t>
    </dgm:pt>
    <dgm:pt modelId="{A8F23713-B3E1-4314-B533-0C50F9342316}">
      <dgm:prSet phldrT="[Texte]" custT="1"/>
      <dgm:spPr/>
      <dgm:t>
        <a:bodyPr/>
        <a:lstStyle/>
        <a:p>
          <a:r>
            <a:rPr lang="fr-FR" sz="1800" dirty="0">
              <a:solidFill>
                <a:schemeClr val="tx1"/>
              </a:solidFill>
            </a:rPr>
            <a:t>Courte durée</a:t>
          </a:r>
        </a:p>
      </dgm:t>
    </dgm:pt>
    <dgm:pt modelId="{EC2F71F5-917D-4B6D-82B8-FDAC6B8BC096}" type="parTrans" cxnId="{1BA148F8-DC48-4CA3-8472-BE97177324B8}">
      <dgm:prSet/>
      <dgm:spPr/>
      <dgm:t>
        <a:bodyPr/>
        <a:lstStyle/>
        <a:p>
          <a:endParaRPr lang="fr-FR" sz="1800">
            <a:solidFill>
              <a:schemeClr val="tx1"/>
            </a:solidFill>
          </a:endParaRPr>
        </a:p>
      </dgm:t>
    </dgm:pt>
    <dgm:pt modelId="{7F760C61-C558-44ED-B2EE-F1A16F20B04B}" type="sibTrans" cxnId="{1BA148F8-DC48-4CA3-8472-BE97177324B8}">
      <dgm:prSet/>
      <dgm:spPr/>
      <dgm:t>
        <a:bodyPr/>
        <a:lstStyle/>
        <a:p>
          <a:endParaRPr lang="fr-FR" sz="1800">
            <a:solidFill>
              <a:schemeClr val="tx1"/>
            </a:solidFill>
          </a:endParaRPr>
        </a:p>
      </dgm:t>
    </dgm:pt>
    <dgm:pt modelId="{CB74F606-D8EE-4DAF-AC3D-47493F2CA3E3}">
      <dgm:prSet phldrT="[Texte]" custT="1"/>
      <dgm:spPr/>
      <dgm:t>
        <a:bodyPr/>
        <a:lstStyle/>
        <a:p>
          <a:r>
            <a:rPr lang="fr-FR" sz="1800" dirty="0">
              <a:solidFill>
                <a:schemeClr val="tx1"/>
              </a:solidFill>
            </a:rPr>
            <a:t>-15 j</a:t>
          </a:r>
        </a:p>
      </dgm:t>
    </dgm:pt>
    <dgm:pt modelId="{3404629B-3882-4C0E-BCE3-E4B220B3CF11}" type="parTrans" cxnId="{90A75420-8CD9-4A18-B782-7E8978BD4370}">
      <dgm:prSet/>
      <dgm:spPr/>
      <dgm:t>
        <a:bodyPr/>
        <a:lstStyle/>
        <a:p>
          <a:endParaRPr lang="fr-FR" sz="1800">
            <a:solidFill>
              <a:schemeClr val="tx1"/>
            </a:solidFill>
          </a:endParaRPr>
        </a:p>
      </dgm:t>
    </dgm:pt>
    <dgm:pt modelId="{3B7E0EFC-A1FE-4D61-883B-DDE38BEBF494}" type="sibTrans" cxnId="{90A75420-8CD9-4A18-B782-7E8978BD4370}">
      <dgm:prSet/>
      <dgm:spPr/>
      <dgm:t>
        <a:bodyPr/>
        <a:lstStyle/>
        <a:p>
          <a:endParaRPr lang="fr-FR" sz="1800">
            <a:solidFill>
              <a:schemeClr val="tx1"/>
            </a:solidFill>
          </a:endParaRPr>
        </a:p>
      </dgm:t>
    </dgm:pt>
    <dgm:pt modelId="{AC629E96-4B4D-4E2F-BBE4-0B88EE288366}">
      <dgm:prSet phldrT="[Texte]" custT="1"/>
      <dgm:spPr/>
      <dgm:t>
        <a:bodyPr/>
        <a:lstStyle/>
        <a:p>
          <a:r>
            <a:rPr lang="fr-FR" sz="1800" dirty="0">
              <a:solidFill>
                <a:schemeClr val="tx1"/>
              </a:solidFill>
            </a:rPr>
            <a:t>Moyenne durée</a:t>
          </a:r>
        </a:p>
      </dgm:t>
    </dgm:pt>
    <dgm:pt modelId="{BAAA4B32-D7B1-4D5B-B2B3-78E4340F02B6}" type="parTrans" cxnId="{65949797-0D57-423D-831E-29BEE8E873C7}">
      <dgm:prSet/>
      <dgm:spPr/>
      <dgm:t>
        <a:bodyPr/>
        <a:lstStyle/>
        <a:p>
          <a:endParaRPr lang="fr-FR" sz="1800">
            <a:solidFill>
              <a:schemeClr val="tx1"/>
            </a:solidFill>
          </a:endParaRPr>
        </a:p>
      </dgm:t>
    </dgm:pt>
    <dgm:pt modelId="{6CF769EB-ADFC-4FCF-AC00-D822BB35FFD5}" type="sibTrans" cxnId="{65949797-0D57-423D-831E-29BEE8E873C7}">
      <dgm:prSet/>
      <dgm:spPr/>
      <dgm:t>
        <a:bodyPr/>
        <a:lstStyle/>
        <a:p>
          <a:endParaRPr lang="fr-FR" sz="1800">
            <a:solidFill>
              <a:schemeClr val="tx1"/>
            </a:solidFill>
          </a:endParaRPr>
        </a:p>
      </dgm:t>
    </dgm:pt>
    <dgm:pt modelId="{586695D7-6583-46A6-9329-9DF53255C310}">
      <dgm:prSet phldrT="[Texte]" custT="1"/>
      <dgm:spPr/>
      <dgm:t>
        <a:bodyPr/>
        <a:lstStyle/>
        <a:p>
          <a:r>
            <a:rPr lang="fr-FR" sz="1800" dirty="0">
              <a:solidFill>
                <a:schemeClr val="tx1"/>
              </a:solidFill>
            </a:rPr>
            <a:t>Longue durée</a:t>
          </a:r>
        </a:p>
      </dgm:t>
    </dgm:pt>
    <dgm:pt modelId="{9E0316BD-B6DC-4F36-ACC9-3D844F84E0D2}" type="parTrans" cxnId="{1500E5A3-FBED-42C0-8A99-1B9D540044C8}">
      <dgm:prSet/>
      <dgm:spPr/>
      <dgm:t>
        <a:bodyPr/>
        <a:lstStyle/>
        <a:p>
          <a:endParaRPr lang="fr-FR" sz="1800">
            <a:solidFill>
              <a:schemeClr val="tx1"/>
            </a:solidFill>
          </a:endParaRPr>
        </a:p>
      </dgm:t>
    </dgm:pt>
    <dgm:pt modelId="{A003CC49-46EB-4515-B9F0-EF9C8815DED2}" type="sibTrans" cxnId="{1500E5A3-FBED-42C0-8A99-1B9D540044C8}">
      <dgm:prSet/>
      <dgm:spPr/>
      <dgm:t>
        <a:bodyPr/>
        <a:lstStyle/>
        <a:p>
          <a:endParaRPr lang="fr-FR" sz="1800">
            <a:solidFill>
              <a:schemeClr val="tx1"/>
            </a:solidFill>
          </a:endParaRPr>
        </a:p>
      </dgm:t>
    </dgm:pt>
    <dgm:pt modelId="{D8C0C718-8B45-4E80-9220-DE63F4171BD8}">
      <dgm:prSet phldrT="[Texte]" custT="1"/>
      <dgm:spPr/>
      <dgm:t>
        <a:bodyPr/>
        <a:lstStyle/>
        <a:p>
          <a:r>
            <a:rPr lang="fr-FR" sz="1800" dirty="0">
              <a:solidFill>
                <a:schemeClr val="tx1"/>
              </a:solidFill>
            </a:rPr>
            <a:t>60-365 j</a:t>
          </a:r>
        </a:p>
      </dgm:t>
    </dgm:pt>
    <dgm:pt modelId="{B04AA009-D3CE-4CB6-B897-6B2508851F97}" type="parTrans" cxnId="{B8DC6620-DE8B-46FC-B283-C4D54B8BD3CA}">
      <dgm:prSet/>
      <dgm:spPr/>
      <dgm:t>
        <a:bodyPr/>
        <a:lstStyle/>
        <a:p>
          <a:endParaRPr lang="fr-FR" sz="1800">
            <a:solidFill>
              <a:schemeClr val="tx1"/>
            </a:solidFill>
          </a:endParaRPr>
        </a:p>
      </dgm:t>
    </dgm:pt>
    <dgm:pt modelId="{7A42D89E-604B-491C-9EEB-775A9E1EC4BA}" type="sibTrans" cxnId="{B8DC6620-DE8B-46FC-B283-C4D54B8BD3CA}">
      <dgm:prSet/>
      <dgm:spPr/>
      <dgm:t>
        <a:bodyPr/>
        <a:lstStyle/>
        <a:p>
          <a:endParaRPr lang="fr-FR" sz="1800">
            <a:solidFill>
              <a:schemeClr val="tx1"/>
            </a:solidFill>
          </a:endParaRPr>
        </a:p>
      </dgm:t>
    </dgm:pt>
    <dgm:pt modelId="{B9CD6FD9-E0DC-49B8-9769-50D8B53950DC}">
      <dgm:prSet phldrT="[Texte]" custT="1"/>
      <dgm:spPr/>
      <dgm:t>
        <a:bodyPr/>
        <a:lstStyle/>
        <a:p>
          <a:r>
            <a:rPr lang="fr-FR" sz="1800" dirty="0">
              <a:solidFill>
                <a:schemeClr val="tx1"/>
              </a:solidFill>
            </a:rPr>
            <a:t>15-60 j</a:t>
          </a:r>
        </a:p>
      </dgm:t>
    </dgm:pt>
    <dgm:pt modelId="{E3B8267D-D5C6-4142-91C5-2CECBD3B8BEB}" type="sibTrans" cxnId="{9BBF3598-3C12-4C0B-9E35-D15804D8E047}">
      <dgm:prSet/>
      <dgm:spPr/>
      <dgm:t>
        <a:bodyPr/>
        <a:lstStyle/>
        <a:p>
          <a:endParaRPr lang="fr-FR" sz="1800">
            <a:solidFill>
              <a:schemeClr val="tx1"/>
            </a:solidFill>
          </a:endParaRPr>
        </a:p>
      </dgm:t>
    </dgm:pt>
    <dgm:pt modelId="{3EFAD750-2401-4151-A7B8-0D92AFC623BA}" type="parTrans" cxnId="{9BBF3598-3C12-4C0B-9E35-D15804D8E047}">
      <dgm:prSet/>
      <dgm:spPr/>
      <dgm:t>
        <a:bodyPr/>
        <a:lstStyle/>
        <a:p>
          <a:endParaRPr lang="fr-FR" sz="1800">
            <a:solidFill>
              <a:schemeClr val="tx1"/>
            </a:solidFill>
          </a:endParaRPr>
        </a:p>
      </dgm:t>
    </dgm:pt>
    <dgm:pt modelId="{5EAAA64C-5D7B-4199-A5BB-935322C1B97F}" type="pres">
      <dgm:prSet presAssocID="{D44D35EA-062E-4181-8BA3-B230A3F4C10B}" presName="Name0" presStyleCnt="0">
        <dgm:presLayoutVars>
          <dgm:chMax val="7"/>
          <dgm:chPref val="7"/>
          <dgm:dir/>
          <dgm:animOne val="branch"/>
          <dgm:animLvl val="lvl"/>
        </dgm:presLayoutVars>
      </dgm:prSet>
      <dgm:spPr/>
    </dgm:pt>
    <dgm:pt modelId="{46BB215A-37F6-4717-BA6B-D012E7811A01}" type="pres">
      <dgm:prSet presAssocID="{A8F23713-B3E1-4314-B533-0C50F9342316}" presName="composite" presStyleCnt="0"/>
      <dgm:spPr/>
    </dgm:pt>
    <dgm:pt modelId="{4DD2DD26-2A72-4EC0-9A1B-144A22FC2D18}" type="pres">
      <dgm:prSet presAssocID="{A8F23713-B3E1-4314-B533-0C50F9342316}" presName="BackAccent" presStyleLbl="bgShp" presStyleIdx="0" presStyleCnt="3" custLinFactX="-112282" custLinFactNeighborX="-200000"/>
      <dgm:spPr/>
    </dgm:pt>
    <dgm:pt modelId="{9EFB85F4-79E6-41AD-8835-F393363A9A53}" type="pres">
      <dgm:prSet presAssocID="{A8F23713-B3E1-4314-B533-0C50F9342316}" presName="Accent" presStyleLbl="alignNode1" presStyleIdx="0" presStyleCnt="3" custLinFactX="-188720" custLinFactNeighborX="-200000"/>
      <dgm:spPr/>
    </dgm:pt>
    <dgm:pt modelId="{50F3D1D1-8F5C-44E4-859F-DFEA8F4D220B}" type="pres">
      <dgm:prSet presAssocID="{A8F23713-B3E1-4314-B533-0C50F9342316}" presName="Child" presStyleLbl="revTx" presStyleIdx="0" presStyleCnt="6" custLinFactX="-10802" custLinFactNeighborX="-100000">
        <dgm:presLayoutVars>
          <dgm:chMax val="0"/>
          <dgm:chPref val="0"/>
          <dgm:bulletEnabled val="1"/>
        </dgm:presLayoutVars>
      </dgm:prSet>
      <dgm:spPr/>
    </dgm:pt>
    <dgm:pt modelId="{0ABD0848-741D-456E-BD4A-A23D21123600}" type="pres">
      <dgm:prSet presAssocID="{A8F23713-B3E1-4314-B533-0C50F9342316}" presName="Parent" presStyleLbl="revTx" presStyleIdx="1" presStyleCnt="6" custScaleX="204841" custLinFactNeighborX="-56957" custLinFactNeighborY="-17377">
        <dgm:presLayoutVars>
          <dgm:chMax val="1"/>
          <dgm:chPref val="1"/>
          <dgm:bulletEnabled val="1"/>
        </dgm:presLayoutVars>
      </dgm:prSet>
      <dgm:spPr/>
    </dgm:pt>
    <dgm:pt modelId="{0644DAF1-FD1E-47E9-95F2-6F2318DE3063}" type="pres">
      <dgm:prSet presAssocID="{7F760C61-C558-44ED-B2EE-F1A16F20B04B}" presName="sibTrans" presStyleCnt="0"/>
      <dgm:spPr/>
    </dgm:pt>
    <dgm:pt modelId="{4C2A667F-D882-4830-9763-BEFC4B98C5CA}" type="pres">
      <dgm:prSet presAssocID="{AC629E96-4B4D-4E2F-BBE4-0B88EE288366}" presName="composite" presStyleCnt="0"/>
      <dgm:spPr/>
    </dgm:pt>
    <dgm:pt modelId="{E5D4DBDE-07DB-47F4-A401-D68BB175B11A}" type="pres">
      <dgm:prSet presAssocID="{AC629E96-4B4D-4E2F-BBE4-0B88EE288366}" presName="BackAccent" presStyleLbl="bgShp" presStyleIdx="1" presStyleCnt="3" custLinFactX="-100000" custLinFactNeighborX="-143003"/>
      <dgm:spPr/>
    </dgm:pt>
    <dgm:pt modelId="{83445CA4-41F9-48DB-978E-7B1772937437}" type="pres">
      <dgm:prSet presAssocID="{AC629E96-4B4D-4E2F-BBE4-0B88EE288366}" presName="Accent" presStyleLbl="alignNode1" presStyleIdx="1" presStyleCnt="3" custLinFactX="-103759" custLinFactNeighborX="-200000"/>
      <dgm:spPr/>
    </dgm:pt>
    <dgm:pt modelId="{A720B4C6-9FA8-4A49-A237-BEBEC18801AC}" type="pres">
      <dgm:prSet presAssocID="{AC629E96-4B4D-4E2F-BBE4-0B88EE288366}" presName="Child" presStyleLbl="revTx" presStyleIdx="2" presStyleCnt="6" custLinFactNeighborX="-82146">
        <dgm:presLayoutVars>
          <dgm:chMax val="0"/>
          <dgm:chPref val="0"/>
          <dgm:bulletEnabled val="1"/>
        </dgm:presLayoutVars>
      </dgm:prSet>
      <dgm:spPr/>
    </dgm:pt>
    <dgm:pt modelId="{E827DB0E-CA91-447E-B215-12C2DB6E660E}" type="pres">
      <dgm:prSet presAssocID="{AC629E96-4B4D-4E2F-BBE4-0B88EE288366}" presName="Parent" presStyleLbl="revTx" presStyleIdx="3" presStyleCnt="6" custScaleX="207450" custLinFactNeighborX="-26469" custLinFactNeighborY="-6520">
        <dgm:presLayoutVars>
          <dgm:chMax val="1"/>
          <dgm:chPref val="1"/>
          <dgm:bulletEnabled val="1"/>
        </dgm:presLayoutVars>
      </dgm:prSet>
      <dgm:spPr/>
    </dgm:pt>
    <dgm:pt modelId="{F3199DEB-7485-4B3C-AE7F-68ECE48F6161}" type="pres">
      <dgm:prSet presAssocID="{6CF769EB-ADFC-4FCF-AC00-D822BB35FFD5}" presName="sibTrans" presStyleCnt="0"/>
      <dgm:spPr/>
    </dgm:pt>
    <dgm:pt modelId="{444699AF-0B3F-430F-8CDD-CB2868610D12}" type="pres">
      <dgm:prSet presAssocID="{586695D7-6583-46A6-9329-9DF53255C310}" presName="composite" presStyleCnt="0"/>
      <dgm:spPr/>
    </dgm:pt>
    <dgm:pt modelId="{CD76573C-89C9-456F-BA59-51BA2A805107}" type="pres">
      <dgm:prSet presAssocID="{586695D7-6583-46A6-9329-9DF53255C310}" presName="BackAccent" presStyleLbl="bgShp" presStyleIdx="2" presStyleCnt="3"/>
      <dgm:spPr/>
    </dgm:pt>
    <dgm:pt modelId="{C5E31D50-4CBD-4E6D-9140-5DAFE5AC3832}" type="pres">
      <dgm:prSet presAssocID="{586695D7-6583-46A6-9329-9DF53255C310}" presName="Accent" presStyleLbl="alignNode1" presStyleIdx="2" presStyleCnt="3"/>
      <dgm:spPr/>
    </dgm:pt>
    <dgm:pt modelId="{D466AA88-0B41-4970-9070-0128A2630973}" type="pres">
      <dgm:prSet presAssocID="{586695D7-6583-46A6-9329-9DF53255C310}" presName="Child" presStyleLbl="revTx" presStyleIdx="4" presStyleCnt="6">
        <dgm:presLayoutVars>
          <dgm:chMax val="0"/>
          <dgm:chPref val="0"/>
          <dgm:bulletEnabled val="1"/>
        </dgm:presLayoutVars>
      </dgm:prSet>
      <dgm:spPr/>
    </dgm:pt>
    <dgm:pt modelId="{766B7DB6-3262-4F96-BD40-1CD6D9084CC2}" type="pres">
      <dgm:prSet presAssocID="{586695D7-6583-46A6-9329-9DF53255C310}" presName="Parent" presStyleLbl="revTx" presStyleIdx="5" presStyleCnt="6" custScaleX="175409" custLinFactNeighborX="36511" custLinFactNeighborY="4095">
        <dgm:presLayoutVars>
          <dgm:chMax val="1"/>
          <dgm:chPref val="1"/>
          <dgm:bulletEnabled val="1"/>
        </dgm:presLayoutVars>
      </dgm:prSet>
      <dgm:spPr/>
    </dgm:pt>
  </dgm:ptLst>
  <dgm:cxnLst>
    <dgm:cxn modelId="{B8DC6620-DE8B-46FC-B283-C4D54B8BD3CA}" srcId="{586695D7-6583-46A6-9329-9DF53255C310}" destId="{D8C0C718-8B45-4E80-9220-DE63F4171BD8}" srcOrd="0" destOrd="0" parTransId="{B04AA009-D3CE-4CB6-B897-6B2508851F97}" sibTransId="{7A42D89E-604B-491C-9EEB-775A9E1EC4BA}"/>
    <dgm:cxn modelId="{90A75420-8CD9-4A18-B782-7E8978BD4370}" srcId="{A8F23713-B3E1-4314-B533-0C50F9342316}" destId="{CB74F606-D8EE-4DAF-AC3D-47493F2CA3E3}" srcOrd="0" destOrd="0" parTransId="{3404629B-3882-4C0E-BCE3-E4B220B3CF11}" sibTransId="{3B7E0EFC-A1FE-4D61-883B-DDE38BEBF494}"/>
    <dgm:cxn modelId="{1EBF9E2B-9376-4975-9659-D40989D8EF3A}" type="presOf" srcId="{AC629E96-4B4D-4E2F-BBE4-0B88EE288366}" destId="{E827DB0E-CA91-447E-B215-12C2DB6E660E}" srcOrd="0" destOrd="0" presId="urn:microsoft.com/office/officeart/2008/layout/IncreasingCircleProcess"/>
    <dgm:cxn modelId="{5F36E335-71A0-4AFD-834B-CBC8D40D5B2E}" type="presOf" srcId="{A8F23713-B3E1-4314-B533-0C50F9342316}" destId="{0ABD0848-741D-456E-BD4A-A23D21123600}" srcOrd="0" destOrd="0" presId="urn:microsoft.com/office/officeart/2008/layout/IncreasingCircleProcess"/>
    <dgm:cxn modelId="{12EC3460-F7DD-46AC-BD25-C323F0A53D76}" type="presOf" srcId="{586695D7-6583-46A6-9329-9DF53255C310}" destId="{766B7DB6-3262-4F96-BD40-1CD6D9084CC2}" srcOrd="0" destOrd="0" presId="urn:microsoft.com/office/officeart/2008/layout/IncreasingCircleProcess"/>
    <dgm:cxn modelId="{1CE5CE71-86CD-4228-A017-CDA4E30440ED}" type="presOf" srcId="{D8C0C718-8B45-4E80-9220-DE63F4171BD8}" destId="{D466AA88-0B41-4970-9070-0128A2630973}" srcOrd="0" destOrd="0" presId="urn:microsoft.com/office/officeart/2008/layout/IncreasingCircleProcess"/>
    <dgm:cxn modelId="{2D5A0453-3D07-4EE7-B460-2CBDC1D1F226}" type="presOf" srcId="{D44D35EA-062E-4181-8BA3-B230A3F4C10B}" destId="{5EAAA64C-5D7B-4199-A5BB-935322C1B97F}" srcOrd="0" destOrd="0" presId="urn:microsoft.com/office/officeart/2008/layout/IncreasingCircleProcess"/>
    <dgm:cxn modelId="{65949797-0D57-423D-831E-29BEE8E873C7}" srcId="{D44D35EA-062E-4181-8BA3-B230A3F4C10B}" destId="{AC629E96-4B4D-4E2F-BBE4-0B88EE288366}" srcOrd="1" destOrd="0" parTransId="{BAAA4B32-D7B1-4D5B-B2B3-78E4340F02B6}" sibTransId="{6CF769EB-ADFC-4FCF-AC00-D822BB35FFD5}"/>
    <dgm:cxn modelId="{9BBF3598-3C12-4C0B-9E35-D15804D8E047}" srcId="{AC629E96-4B4D-4E2F-BBE4-0B88EE288366}" destId="{B9CD6FD9-E0DC-49B8-9769-50D8B53950DC}" srcOrd="0" destOrd="0" parTransId="{3EFAD750-2401-4151-A7B8-0D92AFC623BA}" sibTransId="{E3B8267D-D5C6-4142-91C5-2CECBD3B8BEB}"/>
    <dgm:cxn modelId="{1500E5A3-FBED-42C0-8A99-1B9D540044C8}" srcId="{D44D35EA-062E-4181-8BA3-B230A3F4C10B}" destId="{586695D7-6583-46A6-9329-9DF53255C310}" srcOrd="2" destOrd="0" parTransId="{9E0316BD-B6DC-4F36-ACC9-3D844F84E0D2}" sibTransId="{A003CC49-46EB-4515-B9F0-EF9C8815DED2}"/>
    <dgm:cxn modelId="{FC2186E3-495C-44C4-A39F-590730FBD8B7}" type="presOf" srcId="{CB74F606-D8EE-4DAF-AC3D-47493F2CA3E3}" destId="{50F3D1D1-8F5C-44E4-859F-DFEA8F4D220B}" srcOrd="0" destOrd="0" presId="urn:microsoft.com/office/officeart/2008/layout/IncreasingCircleProcess"/>
    <dgm:cxn modelId="{1BA148F8-DC48-4CA3-8472-BE97177324B8}" srcId="{D44D35EA-062E-4181-8BA3-B230A3F4C10B}" destId="{A8F23713-B3E1-4314-B533-0C50F9342316}" srcOrd="0" destOrd="0" parTransId="{EC2F71F5-917D-4B6D-82B8-FDAC6B8BC096}" sibTransId="{7F760C61-C558-44ED-B2EE-F1A16F20B04B}"/>
    <dgm:cxn modelId="{196107F9-B4D8-4921-912F-261BB06EEC05}" type="presOf" srcId="{B9CD6FD9-E0DC-49B8-9769-50D8B53950DC}" destId="{A720B4C6-9FA8-4A49-A237-BEBEC18801AC}" srcOrd="0" destOrd="0" presId="urn:microsoft.com/office/officeart/2008/layout/IncreasingCircleProcess"/>
    <dgm:cxn modelId="{712BEC85-097C-4C4E-BA6E-AD9704908BD3}" type="presParOf" srcId="{5EAAA64C-5D7B-4199-A5BB-935322C1B97F}" destId="{46BB215A-37F6-4717-BA6B-D012E7811A01}" srcOrd="0" destOrd="0" presId="urn:microsoft.com/office/officeart/2008/layout/IncreasingCircleProcess"/>
    <dgm:cxn modelId="{E650DF8C-D478-4860-AF5F-CD0E5A1A87EA}" type="presParOf" srcId="{46BB215A-37F6-4717-BA6B-D012E7811A01}" destId="{4DD2DD26-2A72-4EC0-9A1B-144A22FC2D18}" srcOrd="0" destOrd="0" presId="urn:microsoft.com/office/officeart/2008/layout/IncreasingCircleProcess"/>
    <dgm:cxn modelId="{4032B430-42A7-4400-844F-BB2D29E56CB0}" type="presParOf" srcId="{46BB215A-37F6-4717-BA6B-D012E7811A01}" destId="{9EFB85F4-79E6-41AD-8835-F393363A9A53}" srcOrd="1" destOrd="0" presId="urn:microsoft.com/office/officeart/2008/layout/IncreasingCircleProcess"/>
    <dgm:cxn modelId="{BBC32412-92BD-4948-A59F-C7E36E9A1130}" type="presParOf" srcId="{46BB215A-37F6-4717-BA6B-D012E7811A01}" destId="{50F3D1D1-8F5C-44E4-859F-DFEA8F4D220B}" srcOrd="2" destOrd="0" presId="urn:microsoft.com/office/officeart/2008/layout/IncreasingCircleProcess"/>
    <dgm:cxn modelId="{4B19EA12-EEB5-4503-BBAA-5FD86549222D}" type="presParOf" srcId="{46BB215A-37F6-4717-BA6B-D012E7811A01}" destId="{0ABD0848-741D-456E-BD4A-A23D21123600}" srcOrd="3" destOrd="0" presId="urn:microsoft.com/office/officeart/2008/layout/IncreasingCircleProcess"/>
    <dgm:cxn modelId="{764CB6FF-5889-4810-A126-39073D54E283}" type="presParOf" srcId="{5EAAA64C-5D7B-4199-A5BB-935322C1B97F}" destId="{0644DAF1-FD1E-47E9-95F2-6F2318DE3063}" srcOrd="1" destOrd="0" presId="urn:microsoft.com/office/officeart/2008/layout/IncreasingCircleProcess"/>
    <dgm:cxn modelId="{3E9D6117-8378-43CE-87CE-867F7B6312D7}" type="presParOf" srcId="{5EAAA64C-5D7B-4199-A5BB-935322C1B97F}" destId="{4C2A667F-D882-4830-9763-BEFC4B98C5CA}" srcOrd="2" destOrd="0" presId="urn:microsoft.com/office/officeart/2008/layout/IncreasingCircleProcess"/>
    <dgm:cxn modelId="{C84D37B1-48C7-4A6C-8A93-B12A62D03E14}" type="presParOf" srcId="{4C2A667F-D882-4830-9763-BEFC4B98C5CA}" destId="{E5D4DBDE-07DB-47F4-A401-D68BB175B11A}" srcOrd="0" destOrd="0" presId="urn:microsoft.com/office/officeart/2008/layout/IncreasingCircleProcess"/>
    <dgm:cxn modelId="{A0F27889-486D-4A42-A30A-5ADA5096636C}" type="presParOf" srcId="{4C2A667F-D882-4830-9763-BEFC4B98C5CA}" destId="{83445CA4-41F9-48DB-978E-7B1772937437}" srcOrd="1" destOrd="0" presId="urn:microsoft.com/office/officeart/2008/layout/IncreasingCircleProcess"/>
    <dgm:cxn modelId="{A0061EB6-8EB3-443E-878D-98829E6D5650}" type="presParOf" srcId="{4C2A667F-D882-4830-9763-BEFC4B98C5CA}" destId="{A720B4C6-9FA8-4A49-A237-BEBEC18801AC}" srcOrd="2" destOrd="0" presId="urn:microsoft.com/office/officeart/2008/layout/IncreasingCircleProcess"/>
    <dgm:cxn modelId="{4C386E0D-47B8-4F17-9D29-0D76E0747F4C}" type="presParOf" srcId="{4C2A667F-D882-4830-9763-BEFC4B98C5CA}" destId="{E827DB0E-CA91-447E-B215-12C2DB6E660E}" srcOrd="3" destOrd="0" presId="urn:microsoft.com/office/officeart/2008/layout/IncreasingCircleProcess"/>
    <dgm:cxn modelId="{AAFA52EC-F401-4BD5-A2C5-96B7668A52A3}" type="presParOf" srcId="{5EAAA64C-5D7B-4199-A5BB-935322C1B97F}" destId="{F3199DEB-7485-4B3C-AE7F-68ECE48F6161}" srcOrd="3" destOrd="0" presId="urn:microsoft.com/office/officeart/2008/layout/IncreasingCircleProcess"/>
    <dgm:cxn modelId="{E4AEE081-A3A2-499C-9E2D-248FDC147AEC}" type="presParOf" srcId="{5EAAA64C-5D7B-4199-A5BB-935322C1B97F}" destId="{444699AF-0B3F-430F-8CDD-CB2868610D12}" srcOrd="4" destOrd="0" presId="urn:microsoft.com/office/officeart/2008/layout/IncreasingCircleProcess"/>
    <dgm:cxn modelId="{F0486FC0-D352-496F-929C-7B65D306F1B3}" type="presParOf" srcId="{444699AF-0B3F-430F-8CDD-CB2868610D12}" destId="{CD76573C-89C9-456F-BA59-51BA2A805107}" srcOrd="0" destOrd="0" presId="urn:microsoft.com/office/officeart/2008/layout/IncreasingCircleProcess"/>
    <dgm:cxn modelId="{54A30D38-A4D3-4E4C-AA64-2FEEC312AC5B}" type="presParOf" srcId="{444699AF-0B3F-430F-8CDD-CB2868610D12}" destId="{C5E31D50-4CBD-4E6D-9140-5DAFE5AC3832}" srcOrd="1" destOrd="0" presId="urn:microsoft.com/office/officeart/2008/layout/IncreasingCircleProcess"/>
    <dgm:cxn modelId="{1BCF56D7-4C58-4D5D-8EDC-31DDD88623E6}" type="presParOf" srcId="{444699AF-0B3F-430F-8CDD-CB2868610D12}" destId="{D466AA88-0B41-4970-9070-0128A2630973}" srcOrd="2" destOrd="0" presId="urn:microsoft.com/office/officeart/2008/layout/IncreasingCircleProcess"/>
    <dgm:cxn modelId="{8A966C74-A595-4039-B174-806458D96A73}" type="presParOf" srcId="{444699AF-0B3F-430F-8CDD-CB2868610D12}" destId="{766B7DB6-3262-4F96-BD40-1CD6D9084CC2}"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54A1-8A05-4EDB-A2A1-8E9412E9A8D2}">
      <dsp:nvSpPr>
        <dsp:cNvPr id="0" name=""/>
        <dsp:cNvSpPr/>
      </dsp:nvSpPr>
      <dsp:spPr>
        <a:xfrm>
          <a:off x="3830744" y="55253"/>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La constitution du Royaume, notamment les articles 16 – 17 – 18 et 163</a:t>
          </a:r>
        </a:p>
      </dsp:txBody>
      <dsp:txXfrm>
        <a:off x="4162262" y="442024"/>
        <a:ext cx="2210124" cy="911676"/>
      </dsp:txXfrm>
    </dsp:sp>
    <dsp:sp modelId="{FFBF65E7-F5DC-4BDC-96F5-9E9545F9F410}">
      <dsp:nvSpPr>
        <dsp:cNvPr id="0" name=""/>
        <dsp:cNvSpPr/>
      </dsp:nvSpPr>
      <dsp:spPr>
        <a:xfrm>
          <a:off x="5101565" y="1326074"/>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100000"/>
            </a:lnSpc>
            <a:spcBef>
              <a:spcPct val="0"/>
            </a:spcBef>
            <a:spcAft>
              <a:spcPts val="0"/>
            </a:spcAft>
            <a:buNone/>
          </a:pPr>
          <a:r>
            <a:rPr lang="fr-FR" sz="1400" b="1" kern="1200" dirty="0"/>
            <a:t>Les objectifs </a:t>
          </a:r>
        </a:p>
        <a:p>
          <a:pPr marL="0" lvl="0" indent="0" algn="ctr" defTabSz="622300">
            <a:lnSpc>
              <a:spcPct val="90000"/>
            </a:lnSpc>
            <a:spcBef>
              <a:spcPct val="0"/>
            </a:spcBef>
            <a:spcAft>
              <a:spcPct val="35000"/>
            </a:spcAft>
            <a:buNone/>
          </a:pPr>
          <a:r>
            <a:rPr lang="fr-FR" sz="1400" b="1" kern="1200" dirty="0"/>
            <a:t>1 et 19</a:t>
          </a:r>
        </a:p>
      </dsp:txBody>
      <dsp:txXfrm>
        <a:off x="6648652" y="1657593"/>
        <a:ext cx="1105062" cy="2210124"/>
      </dsp:txXfrm>
    </dsp:sp>
    <dsp:sp modelId="{A3F8F33D-3BC5-44A3-93A6-1898D59EEC62}">
      <dsp:nvSpPr>
        <dsp:cNvPr id="0" name=""/>
        <dsp:cNvSpPr/>
      </dsp:nvSpPr>
      <dsp:spPr>
        <a:xfrm>
          <a:off x="3830744" y="2596896"/>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La Stratégie Nationale des Marocains Résidant à l’Etranger</a:t>
          </a:r>
        </a:p>
      </dsp:txBody>
      <dsp:txXfrm>
        <a:off x="4162262" y="4171609"/>
        <a:ext cx="2210124" cy="911676"/>
      </dsp:txXfrm>
    </dsp:sp>
    <dsp:sp modelId="{3EA354BC-3F4C-4847-912C-0B48A3A603B8}">
      <dsp:nvSpPr>
        <dsp:cNvPr id="0" name=""/>
        <dsp:cNvSpPr/>
      </dsp:nvSpPr>
      <dsp:spPr>
        <a:xfrm>
          <a:off x="2559922" y="1326074"/>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r>
            <a:rPr lang="fr-FR" sz="1400" b="1" kern="1200" dirty="0"/>
            <a:t>L’objectif 8</a:t>
          </a:r>
        </a:p>
      </dsp:txBody>
      <dsp:txXfrm>
        <a:off x="2780935" y="1657593"/>
        <a:ext cx="1105062" cy="2210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AE24-72CA-45DB-A8A3-12B1D66B9209}">
      <dsp:nvSpPr>
        <dsp:cNvPr id="0" name=""/>
        <dsp:cNvSpPr/>
      </dsp:nvSpPr>
      <dsp:spPr>
        <a:xfrm>
          <a:off x="0" y="0"/>
          <a:ext cx="10090880" cy="151632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t>Identification des compétences et meilleure connaissance des expertises que possèdent nos compétences et qui constituent l’offre en compétences ; </a:t>
          </a:r>
        </a:p>
      </dsp:txBody>
      <dsp:txXfrm>
        <a:off x="74021" y="74021"/>
        <a:ext cx="9942838" cy="1368278"/>
      </dsp:txXfrm>
    </dsp:sp>
    <dsp:sp modelId="{F3595E81-6A0C-4CDB-B150-CA887DA35115}">
      <dsp:nvSpPr>
        <dsp:cNvPr id="0" name=""/>
        <dsp:cNvSpPr/>
      </dsp:nvSpPr>
      <dsp:spPr>
        <a:xfrm>
          <a:off x="0" y="2179514"/>
          <a:ext cx="10090880" cy="151632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a:t>Mise en adéquation des besoins du Maroc en compétences et cette offre de compétences.</a:t>
          </a:r>
        </a:p>
      </dsp:txBody>
      <dsp:txXfrm>
        <a:off x="74021" y="2253535"/>
        <a:ext cx="9942838" cy="1368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25FF3-7340-487D-999D-6C98C559BFAB}">
      <dsp:nvSpPr>
        <dsp:cNvPr id="0" name=""/>
        <dsp:cNvSpPr/>
      </dsp:nvSpPr>
      <dsp:spPr>
        <a:xfrm>
          <a:off x="2130997" y="2823"/>
          <a:ext cx="5644003" cy="66018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bg1"/>
              </a:solidFill>
            </a:rPr>
            <a:t>Identification des besoins de l’IRESEN en expertise MRE et des profils qui pourraient correspondre à ces besoins</a:t>
          </a:r>
        </a:p>
      </dsp:txBody>
      <dsp:txXfrm>
        <a:off x="2150333" y="22159"/>
        <a:ext cx="5605331" cy="621513"/>
      </dsp:txXfrm>
    </dsp:sp>
    <dsp:sp modelId="{7ECB3A22-6D1C-415E-9028-97AE43D08A55}">
      <dsp:nvSpPr>
        <dsp:cNvPr id="0" name=""/>
        <dsp:cNvSpPr/>
      </dsp:nvSpPr>
      <dsp:spPr>
        <a:xfrm rot="5400000">
          <a:off x="4829214" y="679513"/>
          <a:ext cx="247569" cy="29708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ts val="0"/>
            </a:spcAft>
            <a:buNone/>
          </a:pPr>
          <a:endParaRPr lang="fr-FR" sz="1200" b="1" kern="1200">
            <a:solidFill>
              <a:schemeClr val="bg1"/>
            </a:solidFill>
          </a:endParaRPr>
        </a:p>
      </dsp:txBody>
      <dsp:txXfrm rot="-5400000">
        <a:off x="4863875" y="704270"/>
        <a:ext cx="178249" cy="173298"/>
      </dsp:txXfrm>
    </dsp:sp>
    <dsp:sp modelId="{76321AA2-B9B4-4E0A-80B0-9F49279FA1BE}">
      <dsp:nvSpPr>
        <dsp:cNvPr id="0" name=""/>
        <dsp:cNvSpPr/>
      </dsp:nvSpPr>
      <dsp:spPr>
        <a:xfrm>
          <a:off x="2130997" y="993101"/>
          <a:ext cx="5644003" cy="660185"/>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bg1"/>
              </a:solidFill>
            </a:rPr>
            <a:t>Création d’une base de données des experts MRE (Green </a:t>
          </a:r>
          <a:r>
            <a:rPr lang="fr-FR" sz="1600" b="1" kern="1200" dirty="0" err="1">
              <a:solidFill>
                <a:schemeClr val="bg1"/>
              </a:solidFill>
            </a:rPr>
            <a:t>Connect</a:t>
          </a:r>
          <a:r>
            <a:rPr lang="fr-FR" sz="1600" b="1" kern="1200" dirty="0">
              <a:solidFill>
                <a:schemeClr val="bg1"/>
              </a:solidFill>
            </a:rPr>
            <a:t>)</a:t>
          </a:r>
        </a:p>
      </dsp:txBody>
      <dsp:txXfrm>
        <a:off x="2150333" y="1012437"/>
        <a:ext cx="5605331" cy="621513"/>
      </dsp:txXfrm>
    </dsp:sp>
    <dsp:sp modelId="{53879455-09BD-4CE4-BE41-5B3DEFC73074}">
      <dsp:nvSpPr>
        <dsp:cNvPr id="0" name=""/>
        <dsp:cNvSpPr/>
      </dsp:nvSpPr>
      <dsp:spPr>
        <a:xfrm rot="5400000">
          <a:off x="4829214" y="1669791"/>
          <a:ext cx="247569" cy="29708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ts val="0"/>
            </a:spcAft>
            <a:buNone/>
          </a:pPr>
          <a:endParaRPr lang="fr-FR" sz="1200" b="1" kern="1200">
            <a:solidFill>
              <a:schemeClr val="bg1"/>
            </a:solidFill>
          </a:endParaRPr>
        </a:p>
      </dsp:txBody>
      <dsp:txXfrm rot="-5400000">
        <a:off x="4863875" y="1694548"/>
        <a:ext cx="178249" cy="173298"/>
      </dsp:txXfrm>
    </dsp:sp>
    <dsp:sp modelId="{376EC693-C204-463C-A9B6-46749FD0E53E}">
      <dsp:nvSpPr>
        <dsp:cNvPr id="0" name=""/>
        <dsp:cNvSpPr/>
      </dsp:nvSpPr>
      <dsp:spPr>
        <a:xfrm>
          <a:off x="2130997" y="1983379"/>
          <a:ext cx="5644003" cy="66018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bg1"/>
              </a:solidFill>
            </a:rPr>
            <a:t>Lancement d’un appel à projets (Green Net Innovation)</a:t>
          </a:r>
        </a:p>
      </dsp:txBody>
      <dsp:txXfrm>
        <a:off x="2150333" y="2002715"/>
        <a:ext cx="5605331" cy="621513"/>
      </dsp:txXfrm>
    </dsp:sp>
    <dsp:sp modelId="{190557B8-A651-4F9A-A41F-8BF0319AE417}">
      <dsp:nvSpPr>
        <dsp:cNvPr id="0" name=""/>
        <dsp:cNvSpPr/>
      </dsp:nvSpPr>
      <dsp:spPr>
        <a:xfrm rot="5400000">
          <a:off x="4829214" y="2660069"/>
          <a:ext cx="247569" cy="29708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ts val="0"/>
            </a:spcAft>
            <a:buNone/>
          </a:pPr>
          <a:endParaRPr lang="fr-FR" sz="1200" b="1" kern="1200">
            <a:solidFill>
              <a:schemeClr val="bg1"/>
            </a:solidFill>
          </a:endParaRPr>
        </a:p>
      </dsp:txBody>
      <dsp:txXfrm rot="-5400000">
        <a:off x="4863875" y="2684826"/>
        <a:ext cx="178249" cy="173298"/>
      </dsp:txXfrm>
    </dsp:sp>
    <dsp:sp modelId="{10C17514-643E-4419-B0FA-A9A004D9CFCD}">
      <dsp:nvSpPr>
        <dsp:cNvPr id="0" name=""/>
        <dsp:cNvSpPr/>
      </dsp:nvSpPr>
      <dsp:spPr>
        <a:xfrm>
          <a:off x="2130997" y="2973657"/>
          <a:ext cx="5644003" cy="660185"/>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bg1"/>
              </a:solidFill>
            </a:rPr>
            <a:t>Organisation de conférences thématiques </a:t>
          </a:r>
        </a:p>
        <a:p>
          <a:pPr marL="0" lvl="0" indent="0" algn="ctr" defTabSz="711200">
            <a:lnSpc>
              <a:spcPct val="90000"/>
            </a:lnSpc>
            <a:spcBef>
              <a:spcPct val="0"/>
            </a:spcBef>
            <a:spcAft>
              <a:spcPts val="0"/>
            </a:spcAft>
            <a:buNone/>
          </a:pPr>
          <a:r>
            <a:rPr lang="fr-FR" sz="1600" b="1" kern="1200" dirty="0">
              <a:solidFill>
                <a:schemeClr val="bg1"/>
              </a:solidFill>
            </a:rPr>
            <a:t>(ex : Green ISC </a:t>
          </a:r>
          <a:r>
            <a:rPr lang="fr-FR" sz="1600" b="1" kern="1200" dirty="0" err="1">
              <a:solidFill>
                <a:schemeClr val="bg1"/>
              </a:solidFill>
            </a:rPr>
            <a:t>Conference</a:t>
          </a:r>
          <a:r>
            <a:rPr lang="fr-FR" sz="1600" b="1" kern="1200" dirty="0">
              <a:solidFill>
                <a:schemeClr val="bg1"/>
              </a:solidFill>
            </a:rPr>
            <a:t>)</a:t>
          </a:r>
        </a:p>
      </dsp:txBody>
      <dsp:txXfrm>
        <a:off x="2150333" y="2992993"/>
        <a:ext cx="5605331" cy="621513"/>
      </dsp:txXfrm>
    </dsp:sp>
    <dsp:sp modelId="{3784C891-E846-4405-A1C0-82958D9A5B72}">
      <dsp:nvSpPr>
        <dsp:cNvPr id="0" name=""/>
        <dsp:cNvSpPr/>
      </dsp:nvSpPr>
      <dsp:spPr>
        <a:xfrm rot="5400000">
          <a:off x="4829214" y="3650347"/>
          <a:ext cx="247569" cy="29708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ts val="0"/>
            </a:spcAft>
            <a:buNone/>
          </a:pPr>
          <a:endParaRPr lang="fr-FR" sz="1200" b="1" kern="1200">
            <a:solidFill>
              <a:schemeClr val="bg1"/>
            </a:solidFill>
          </a:endParaRPr>
        </a:p>
      </dsp:txBody>
      <dsp:txXfrm rot="-5400000">
        <a:off x="4863875" y="3675104"/>
        <a:ext cx="178249" cy="173298"/>
      </dsp:txXfrm>
    </dsp:sp>
    <dsp:sp modelId="{08F04CA7-177B-47D4-8C0E-795B2B9572D4}">
      <dsp:nvSpPr>
        <dsp:cNvPr id="0" name=""/>
        <dsp:cNvSpPr/>
      </dsp:nvSpPr>
      <dsp:spPr>
        <a:xfrm>
          <a:off x="2122323" y="3963935"/>
          <a:ext cx="5661352" cy="66018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bg1"/>
              </a:solidFill>
            </a:rPr>
            <a:t>Signature d’une convention tripartite en cours</a:t>
          </a:r>
        </a:p>
      </dsp:txBody>
      <dsp:txXfrm>
        <a:off x="2141659" y="3983271"/>
        <a:ext cx="5622680" cy="621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DD26-2A72-4EC0-9A1B-144A22FC2D18}">
      <dsp:nvSpPr>
        <dsp:cNvPr id="0" name=""/>
        <dsp:cNvSpPr/>
      </dsp:nvSpPr>
      <dsp:spPr>
        <a:xfrm>
          <a:off x="647795" y="0"/>
          <a:ext cx="342076" cy="3420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B85F4-79E6-41AD-8835-F393363A9A53}">
      <dsp:nvSpPr>
        <dsp:cNvPr id="0" name=""/>
        <dsp:cNvSpPr/>
      </dsp:nvSpPr>
      <dsp:spPr>
        <a:xfrm>
          <a:off x="686470" y="34207"/>
          <a:ext cx="273661" cy="273661"/>
        </a:xfrm>
        <a:prstGeom prst="chord">
          <a:avLst>
            <a:gd name="adj1" fmla="val 1168272"/>
            <a:gd name="adj2" fmla="val 9631728"/>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3D1D1-8F5C-44E4-859F-DFEA8F4D220B}">
      <dsp:nvSpPr>
        <dsp:cNvPr id="0" name=""/>
        <dsp:cNvSpPr/>
      </dsp:nvSpPr>
      <dsp:spPr>
        <a:xfrm>
          <a:off x="1008091" y="342076"/>
          <a:ext cx="1011975" cy="14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-15 j</a:t>
          </a:r>
        </a:p>
      </dsp:txBody>
      <dsp:txXfrm>
        <a:off x="1008091" y="342076"/>
        <a:ext cx="1011975" cy="1439571"/>
      </dsp:txXfrm>
    </dsp:sp>
    <dsp:sp modelId="{0ABD0848-741D-456E-BD4A-A23D21123600}">
      <dsp:nvSpPr>
        <dsp:cNvPr id="0" name=""/>
        <dsp:cNvSpPr/>
      </dsp:nvSpPr>
      <dsp:spPr>
        <a:xfrm>
          <a:off x="1022507" y="0"/>
          <a:ext cx="2072941" cy="3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Courte durée</a:t>
          </a:r>
        </a:p>
      </dsp:txBody>
      <dsp:txXfrm>
        <a:off x="1022507" y="0"/>
        <a:ext cx="2072941" cy="342076"/>
      </dsp:txXfrm>
    </dsp:sp>
    <dsp:sp modelId="{E5D4DBDE-07DB-47F4-A401-D68BB175B11A}">
      <dsp:nvSpPr>
        <dsp:cNvPr id="0" name=""/>
        <dsp:cNvSpPr/>
      </dsp:nvSpPr>
      <dsp:spPr>
        <a:xfrm>
          <a:off x="3042191" y="0"/>
          <a:ext cx="342076" cy="3420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45CA4-41F9-48DB-978E-7B1772937437}">
      <dsp:nvSpPr>
        <dsp:cNvPr id="0" name=""/>
        <dsp:cNvSpPr/>
      </dsp:nvSpPr>
      <dsp:spPr>
        <a:xfrm>
          <a:off x="3076384" y="34207"/>
          <a:ext cx="273661" cy="273661"/>
        </a:xfrm>
        <a:prstGeom prst="chord">
          <a:avLst>
            <a:gd name="adj1" fmla="val 20431728"/>
            <a:gd name="adj2" fmla="val 11968272"/>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0B4C6-9FA8-4A49-A237-BEBEC18801AC}">
      <dsp:nvSpPr>
        <dsp:cNvPr id="0" name=""/>
        <dsp:cNvSpPr/>
      </dsp:nvSpPr>
      <dsp:spPr>
        <a:xfrm>
          <a:off x="3455491" y="342076"/>
          <a:ext cx="1011975" cy="14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15-60 j</a:t>
          </a:r>
        </a:p>
      </dsp:txBody>
      <dsp:txXfrm>
        <a:off x="3455491" y="342076"/>
        <a:ext cx="1011975" cy="1439571"/>
      </dsp:txXfrm>
    </dsp:sp>
    <dsp:sp modelId="{E827DB0E-CA91-447E-B215-12C2DB6E660E}">
      <dsp:nvSpPr>
        <dsp:cNvPr id="0" name=""/>
        <dsp:cNvSpPr/>
      </dsp:nvSpPr>
      <dsp:spPr>
        <a:xfrm>
          <a:off x="3475245" y="0"/>
          <a:ext cx="2099343" cy="3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Moyenne durée</a:t>
          </a:r>
        </a:p>
      </dsp:txBody>
      <dsp:txXfrm>
        <a:off x="3475245" y="0"/>
        <a:ext cx="2099343" cy="342076"/>
      </dsp:txXfrm>
    </dsp:sp>
    <dsp:sp modelId="{CD76573C-89C9-456F-BA59-51BA2A805107}">
      <dsp:nvSpPr>
        <dsp:cNvPr id="0" name=""/>
        <dsp:cNvSpPr/>
      </dsp:nvSpPr>
      <dsp:spPr>
        <a:xfrm>
          <a:off x="5913714" y="0"/>
          <a:ext cx="342076" cy="3420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31D50-4CBD-4E6D-9140-5DAFE5AC3832}">
      <dsp:nvSpPr>
        <dsp:cNvPr id="0" name=""/>
        <dsp:cNvSpPr/>
      </dsp:nvSpPr>
      <dsp:spPr>
        <a:xfrm>
          <a:off x="5947922" y="34207"/>
          <a:ext cx="273661" cy="273661"/>
        </a:xfrm>
        <a:prstGeom prst="chord">
          <a:avLst>
            <a:gd name="adj1" fmla="val 16200000"/>
            <a:gd name="adj2" fmla="val 162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6AA88-0B41-4970-9070-0128A2630973}">
      <dsp:nvSpPr>
        <dsp:cNvPr id="0" name=""/>
        <dsp:cNvSpPr/>
      </dsp:nvSpPr>
      <dsp:spPr>
        <a:xfrm>
          <a:off x="6327056" y="342076"/>
          <a:ext cx="1011975" cy="14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60-365 j</a:t>
          </a:r>
        </a:p>
      </dsp:txBody>
      <dsp:txXfrm>
        <a:off x="6327056" y="342076"/>
        <a:ext cx="1011975" cy="1439571"/>
      </dsp:txXfrm>
    </dsp:sp>
    <dsp:sp modelId="{766B7DB6-3262-4F96-BD40-1CD6D9084CC2}">
      <dsp:nvSpPr>
        <dsp:cNvPr id="0" name=""/>
        <dsp:cNvSpPr/>
      </dsp:nvSpPr>
      <dsp:spPr>
        <a:xfrm>
          <a:off x="6314978" y="14008"/>
          <a:ext cx="1775096" cy="3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Longue durée</a:t>
          </a:r>
        </a:p>
      </dsp:txBody>
      <dsp:txXfrm>
        <a:off x="6314978" y="14008"/>
        <a:ext cx="1775096" cy="3420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D45FA-3275-4D01-AA05-B016FABFC528}" type="datetimeFigureOut">
              <a:rPr lang="fr-FR" smtClean="0"/>
              <a:pPr/>
              <a:t>10/03/2021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44401-E16A-4032-857B-180ECC12DF57}" type="slidenum">
              <a:rPr lang="fr-FR" smtClean="0"/>
              <a:pPr/>
              <a:t>‹N°›</a:t>
            </a:fld>
            <a:endParaRPr lang="fr-FR"/>
          </a:p>
        </p:txBody>
      </p:sp>
    </p:spTree>
    <p:extLst>
      <p:ext uri="{BB962C8B-B14F-4D97-AF65-F5344CB8AC3E}">
        <p14:creationId xmlns:p14="http://schemas.microsoft.com/office/powerpoint/2010/main" val="407838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744401-E16A-4032-857B-180ECC12DF57}" type="slidenum">
              <a:rPr lang="fr-FR" smtClean="0"/>
              <a:pPr/>
              <a:t>3</a:t>
            </a:fld>
            <a:endParaRPr lang="fr-FR"/>
          </a:p>
        </p:txBody>
      </p:sp>
    </p:spTree>
    <p:extLst>
      <p:ext uri="{BB962C8B-B14F-4D97-AF65-F5344CB8AC3E}">
        <p14:creationId xmlns:p14="http://schemas.microsoft.com/office/powerpoint/2010/main" val="37737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744401-E16A-4032-857B-180ECC12DF57}" type="slidenum">
              <a:rPr lang="fr-FR" smtClean="0"/>
              <a:pPr/>
              <a:t>4</a:t>
            </a:fld>
            <a:endParaRPr lang="fr-FR"/>
          </a:p>
        </p:txBody>
      </p:sp>
    </p:spTree>
    <p:extLst>
      <p:ext uri="{BB962C8B-B14F-4D97-AF65-F5344CB8AC3E}">
        <p14:creationId xmlns:p14="http://schemas.microsoft.com/office/powerpoint/2010/main" val="393339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id="{97E2BDCB-FEDD-4872-9734-BC4EB792E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a:extLst>
              <a:ext uri="{FF2B5EF4-FFF2-40B4-BE49-F238E27FC236}">
                <a16:creationId xmlns:a16="http://schemas.microsoft.com/office/drawing/2014/main" id="{E788DA86-1D08-4079-A346-D71220C94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z="1800">
              <a:latin typeface="Helvetica 75 Bold"/>
            </a:endParaRPr>
          </a:p>
        </p:txBody>
      </p:sp>
      <p:sp>
        <p:nvSpPr>
          <p:cNvPr id="6148" name="Espace réservé du numéro de diapositive 3">
            <a:extLst>
              <a:ext uri="{FF2B5EF4-FFF2-40B4-BE49-F238E27FC236}">
                <a16:creationId xmlns:a16="http://schemas.microsoft.com/office/drawing/2014/main" id="{6EE43B3D-76F1-4D26-8624-0193794F28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0F428BF-D2C9-4AC3-BDA5-81F533BAD29D}" type="slidenum">
              <a:rPr lang="fr-FR" altLang="fr-FR">
                <a:solidFill>
                  <a:srgbClr val="000000"/>
                </a:solidFill>
                <a:latin typeface="Helvetica 55 Roman"/>
                <a:cs typeface="Arial" panose="020B0604020202020204" pitchFamily="34" charset="0"/>
              </a:rPr>
              <a:pPr eaLnBrk="1" hangingPunct="1"/>
              <a:t>19</a:t>
            </a:fld>
            <a:endParaRPr lang="fr-FR" altLang="fr-FR">
              <a:solidFill>
                <a:srgbClr val="000000"/>
              </a:solidFill>
              <a:latin typeface="Helvetica 55 Roman"/>
              <a:cs typeface="Arial" panose="020B0604020202020204" pitchFamily="34" charset="0"/>
            </a:endParaRPr>
          </a:p>
        </p:txBody>
      </p:sp>
    </p:spTree>
    <p:extLst>
      <p:ext uri="{BB962C8B-B14F-4D97-AF65-F5344CB8AC3E}">
        <p14:creationId xmlns:p14="http://schemas.microsoft.com/office/powerpoint/2010/main" val="974561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2D2B479-F5EA-4B7D-94A7-337E17B7AFAF}" type="datetime1">
              <a:rPr lang="en-US" smtClean="0"/>
              <a:t>3/10/2021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2834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CEA02E6-7D96-4405-8E88-511C634D5C11}"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799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E3F48F-D28E-464C-9AF6-B8D8D869B2FF}"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3963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D0193E4-6718-4B11-999F-89C753E54B83}"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034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2C19B9B-B5D9-4DE9-B728-B8C6E230EB6E}"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3655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8361E77-9871-4D77-8586-B025CA5336E5}"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28647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FCF0A79A-D53C-4347-A505-94B93B910D8A}"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7213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FD50C3-B0BE-41A9-9C75-E275F8111D7F}"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7296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CB3976D-9A32-4538-8BAF-BE3554B9EC95}"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870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45EF9A-CD72-4562-9A65-6EFD95208359}"/>
              </a:ext>
            </a:extLst>
          </p:cNvPr>
          <p:cNvSpPr/>
          <p:nvPr userDrawn="1"/>
        </p:nvSpPr>
        <p:spPr>
          <a:xfrm>
            <a:off x="0" y="0"/>
            <a:ext cx="12192000" cy="1316038"/>
          </a:xfrm>
          <a:prstGeom prst="rect">
            <a:avLst/>
          </a:prstGeom>
          <a:solidFill>
            <a:srgbClr val="007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2400" dirty="0"/>
          </a:p>
        </p:txBody>
      </p:sp>
      <p:pic>
        <p:nvPicPr>
          <p:cNvPr id="4" name="Image 47">
            <a:extLst>
              <a:ext uri="{FF2B5EF4-FFF2-40B4-BE49-F238E27FC236}">
                <a16:creationId xmlns:a16="http://schemas.microsoft.com/office/drawing/2014/main" id="{452FEF7C-27AE-4A1B-B9B6-DF56CF2F66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6084888"/>
            <a:ext cx="8715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7225" y="356659"/>
            <a:ext cx="10772775" cy="597747"/>
          </a:xfrm>
        </p:spPr>
        <p:txBody>
          <a:bodyPr/>
          <a:lstStyle>
            <a:lvl1pPr>
              <a:defRPr sz="3733" b="0">
                <a:solidFill>
                  <a:schemeClr val="bg1"/>
                </a:solidFill>
                <a:latin typeface="Century Gothic" pitchFamily="34" charset="0"/>
              </a:defRPr>
            </a:lvl1pPr>
          </a:lstStyle>
          <a:p>
            <a:r>
              <a:rPr lang="fr-FR" dirty="0"/>
              <a:t>Modifiez le style du titre</a:t>
            </a:r>
            <a:endParaRPr lang="en-US" dirty="0"/>
          </a:p>
        </p:txBody>
      </p:sp>
      <p:sp>
        <p:nvSpPr>
          <p:cNvPr id="5" name="Slide Number Placeholder 5">
            <a:extLst>
              <a:ext uri="{FF2B5EF4-FFF2-40B4-BE49-F238E27FC236}">
                <a16:creationId xmlns:a16="http://schemas.microsoft.com/office/drawing/2014/main" id="{0B371667-3CCE-4042-B4E3-AF663286C6F9}"/>
              </a:ext>
            </a:extLst>
          </p:cNvPr>
          <p:cNvSpPr>
            <a:spLocks noGrp="1"/>
          </p:cNvSpPr>
          <p:nvPr>
            <p:ph type="sldNum" sz="quarter" idx="10"/>
          </p:nvPr>
        </p:nvSpPr>
        <p:spPr>
          <a:xfrm>
            <a:off x="8764588" y="5878513"/>
            <a:ext cx="2925762" cy="1397000"/>
          </a:xfrm>
        </p:spPr>
        <p:txBody>
          <a:bodyPr wrap="square" lIns="68580" tIns="34290" rIns="68580" bIns="34290" numCol="1" anchor="t" anchorCtr="0" compatLnSpc="1">
            <a:prstTxWarp prst="textNoShape">
              <a:avLst/>
            </a:prstTxWarp>
          </a:bodyPr>
          <a:lstStyle>
            <a:lvl1pPr eaLnBrk="1" hangingPunct="1">
              <a:defRPr/>
            </a:lvl1pPr>
          </a:lstStyle>
          <a:p>
            <a:pPr>
              <a:defRPr/>
            </a:pPr>
            <a:fld id="{BE307256-DBF7-468E-AAE3-C74332D3BB5A}" type="slidenum">
              <a:rPr lang="en-US" altLang="fr-FR"/>
              <a:pPr>
                <a:defRPr/>
              </a:pPr>
              <a:t>‹N°›</a:t>
            </a:fld>
            <a:endParaRPr lang="en-US" altLang="fr-FR"/>
          </a:p>
        </p:txBody>
      </p:sp>
    </p:spTree>
    <p:extLst>
      <p:ext uri="{BB962C8B-B14F-4D97-AF65-F5344CB8AC3E}">
        <p14:creationId xmlns:p14="http://schemas.microsoft.com/office/powerpoint/2010/main" val="318643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Cliquez et modifiez le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3/10/2021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897338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69500D-DC40-40A9-89C9-FD21E033E6E0}"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18916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850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Cliquez et modifiez le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3/10/2021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1202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9926336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Cliquez et modifiez le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092139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25305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9535172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Cliquez et modifiez le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53380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4698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CEA962A-032B-478B-A328-D1BECEADC109}"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443178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Cliquez et modifiez le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CEA962A-032B-478B-A328-D1BECEADC109}" type="datetime1">
              <a:rPr lang="en-US" smtClean="0"/>
              <a:t>3/10/2021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629826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9187814-E839-4A1C-9684-1E19E4D526F7}"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134592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Cliquez et modifiez le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CEA962A-032B-478B-A328-D1BECEADC109}" type="datetime1">
              <a:rPr lang="en-US" smtClean="0"/>
              <a:t>3/10/2021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1072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Cliquez et modifiez le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CEA962A-032B-478B-A328-D1BECEADC109}" type="datetime1">
              <a:rPr lang="en-US" smtClean="0"/>
              <a:t>3/10/2021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791941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Cliquez et modifiez le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CEA962A-032B-478B-A328-D1BECEADC109}"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884048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Cliquez et modifiez le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CEA962A-032B-478B-A328-D1BECEADC109}"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229010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04406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Cliquez et modifiez le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3/10/2021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83301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7"/>
        <p:cNvGrpSpPr/>
        <p:nvPr/>
      </p:nvGrpSpPr>
      <p:grpSpPr>
        <a:xfrm>
          <a:off x="0" y="0"/>
          <a:ext cx="0" cy="0"/>
          <a:chOff x="0" y="0"/>
          <a:chExt cx="0" cy="0"/>
        </a:xfrm>
      </p:grpSpPr>
      <p:pic>
        <p:nvPicPr>
          <p:cNvPr id="18" name="Google Shape;18;p3" descr="face2.png"/>
          <p:cNvPicPr preferRelativeResize="0"/>
          <p:nvPr/>
        </p:nvPicPr>
        <p:blipFill rotWithShape="1">
          <a:blip r:embed="rId2">
            <a:alphaModFix/>
          </a:blip>
          <a:srcRect/>
          <a:stretch/>
        </p:blipFill>
        <p:spPr>
          <a:xfrm>
            <a:off x="0" y="0"/>
            <a:ext cx="9432544" cy="1780032"/>
          </a:xfrm>
          <a:prstGeom prst="rect">
            <a:avLst/>
          </a:prstGeom>
          <a:noFill/>
          <a:ln>
            <a:noFill/>
          </a:ln>
        </p:spPr>
      </p:pic>
      <p:pic>
        <p:nvPicPr>
          <p:cNvPr id="19" name="Google Shape;19;p3" descr="11.jpg"/>
          <p:cNvPicPr preferRelativeResize="0"/>
          <p:nvPr/>
        </p:nvPicPr>
        <p:blipFill rotWithShape="1">
          <a:blip r:embed="rId3">
            <a:alphaModFix/>
          </a:blip>
          <a:srcRect/>
          <a:stretch/>
        </p:blipFill>
        <p:spPr>
          <a:xfrm>
            <a:off x="9229344" y="5943600"/>
            <a:ext cx="2962656" cy="914400"/>
          </a:xfrm>
          <a:prstGeom prst="rect">
            <a:avLst/>
          </a:prstGeom>
          <a:noFill/>
          <a:ln>
            <a:noFill/>
          </a:ln>
        </p:spPr>
      </p:pic>
      <p:sp>
        <p:nvSpPr>
          <p:cNvPr id="20" name="Google Shape;20;p3"/>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r>
              <a:rPr lang="fr-FR"/>
              <a:t>Modifiez le style du titre</a:t>
            </a:r>
            <a:endParaRPr/>
          </a:p>
        </p:txBody>
      </p:sp>
      <p:sp>
        <p:nvSpPr>
          <p:cNvPr id="21" name="Google Shape;21;p3"/>
          <p:cNvSpPr txBox="1">
            <a:spLocks noGrp="1"/>
          </p:cNvSpPr>
          <p:nvPr>
            <p:ph type="body" idx="1"/>
          </p:nvPr>
        </p:nvSpPr>
        <p:spPr>
          <a:xfrm>
            <a:off x="1085700" y="2050651"/>
            <a:ext cx="4504400" cy="3632400"/>
          </a:xfrm>
          <a:prstGeom prst="rect">
            <a:avLst/>
          </a:prstGeom>
          <a:noFill/>
          <a:ln>
            <a:noFill/>
          </a:ln>
        </p:spPr>
        <p:txBody>
          <a:bodyPr spcFirstLastPara="1" wrap="square" lIns="91425" tIns="91425" rIns="91425" bIns="91425" anchor="t" anchorCtr="0">
            <a:noAutofit/>
          </a:bodyPr>
          <a:lstStyle>
            <a:lvl1pPr marL="609585" lvl="0" indent="-474121" algn="l">
              <a:lnSpc>
                <a:spcPct val="100000"/>
              </a:lnSpc>
              <a:spcBef>
                <a:spcPts val="800"/>
              </a:spcBef>
              <a:spcAft>
                <a:spcPts val="0"/>
              </a:spcAft>
              <a:buSzPts val="2000"/>
              <a:buChar char="▰"/>
              <a:defRPr sz="2667"/>
            </a:lvl1pPr>
            <a:lvl2pPr marL="1219170" lvl="1" indent="-474121" algn="l">
              <a:lnSpc>
                <a:spcPct val="100000"/>
              </a:lnSpc>
              <a:spcBef>
                <a:spcPts val="1333"/>
              </a:spcBef>
              <a:spcAft>
                <a:spcPts val="0"/>
              </a:spcAft>
              <a:buSzPts val="2000"/>
              <a:buChar char="▻"/>
              <a:defRPr sz="2667"/>
            </a:lvl2pPr>
            <a:lvl3pPr marL="1828754" lvl="2" indent="-474121" algn="l">
              <a:lnSpc>
                <a:spcPct val="100000"/>
              </a:lnSpc>
              <a:spcBef>
                <a:spcPts val="1333"/>
              </a:spcBef>
              <a:spcAft>
                <a:spcPts val="0"/>
              </a:spcAft>
              <a:buSzPts val="2000"/>
              <a:buChar char="▻"/>
              <a:defRPr sz="2667"/>
            </a:lvl3pPr>
            <a:lvl4pPr marL="2438339" lvl="3" indent="-474121" algn="l">
              <a:lnSpc>
                <a:spcPct val="100000"/>
              </a:lnSpc>
              <a:spcBef>
                <a:spcPts val="1333"/>
              </a:spcBef>
              <a:spcAft>
                <a:spcPts val="0"/>
              </a:spcAft>
              <a:buSzPts val="2000"/>
              <a:buChar char="▻"/>
              <a:defRPr sz="2667"/>
            </a:lvl4pPr>
            <a:lvl5pPr marL="3047924" lvl="4" indent="-474121" algn="l">
              <a:lnSpc>
                <a:spcPct val="100000"/>
              </a:lnSpc>
              <a:spcBef>
                <a:spcPts val="1333"/>
              </a:spcBef>
              <a:spcAft>
                <a:spcPts val="0"/>
              </a:spcAft>
              <a:buSzPts val="2000"/>
              <a:buChar char="▻"/>
              <a:defRPr sz="2667"/>
            </a:lvl5pPr>
            <a:lvl6pPr marL="3657509" lvl="5" indent="-474121" algn="l">
              <a:lnSpc>
                <a:spcPct val="100000"/>
              </a:lnSpc>
              <a:spcBef>
                <a:spcPts val="1333"/>
              </a:spcBef>
              <a:spcAft>
                <a:spcPts val="0"/>
              </a:spcAft>
              <a:buSzPts val="2000"/>
              <a:buChar char="▻"/>
              <a:defRPr sz="2667"/>
            </a:lvl6pPr>
            <a:lvl7pPr marL="4267093" lvl="6" indent="-474121" algn="l">
              <a:lnSpc>
                <a:spcPct val="100000"/>
              </a:lnSpc>
              <a:spcBef>
                <a:spcPts val="1333"/>
              </a:spcBef>
              <a:spcAft>
                <a:spcPts val="0"/>
              </a:spcAft>
              <a:buSzPts val="2000"/>
              <a:buChar char="▻"/>
              <a:defRPr sz="2667"/>
            </a:lvl7pPr>
            <a:lvl8pPr marL="4876678" lvl="7" indent="-474121" algn="l">
              <a:lnSpc>
                <a:spcPct val="100000"/>
              </a:lnSpc>
              <a:spcBef>
                <a:spcPts val="1333"/>
              </a:spcBef>
              <a:spcAft>
                <a:spcPts val="0"/>
              </a:spcAft>
              <a:buSzPts val="2000"/>
              <a:buChar char="▻"/>
              <a:defRPr sz="2667"/>
            </a:lvl8pPr>
            <a:lvl9pPr marL="5486263" lvl="8" indent="-474121" algn="l">
              <a:lnSpc>
                <a:spcPct val="100000"/>
              </a:lnSpc>
              <a:spcBef>
                <a:spcPts val="1333"/>
              </a:spcBef>
              <a:spcAft>
                <a:spcPts val="1333"/>
              </a:spcAft>
              <a:buSzPts val="2000"/>
              <a:buChar char="▻"/>
              <a:defRPr sz="2667"/>
            </a:lvl9pPr>
          </a:lstStyle>
          <a:p>
            <a:pPr lvl="0"/>
            <a:r>
              <a:rPr lang="fr-FR"/>
              <a:t>Cliquez pour modifier les styles du texte du masque</a:t>
            </a:r>
          </a:p>
        </p:txBody>
      </p:sp>
      <p:sp>
        <p:nvSpPr>
          <p:cNvPr id="22" name="Google Shape;22;p3"/>
          <p:cNvSpPr txBox="1">
            <a:spLocks noGrp="1"/>
          </p:cNvSpPr>
          <p:nvPr>
            <p:ph type="body" idx="2"/>
          </p:nvPr>
        </p:nvSpPr>
        <p:spPr>
          <a:xfrm>
            <a:off x="5861497" y="2050651"/>
            <a:ext cx="4504400" cy="3632400"/>
          </a:xfrm>
          <a:prstGeom prst="rect">
            <a:avLst/>
          </a:prstGeom>
          <a:noFill/>
          <a:ln>
            <a:noFill/>
          </a:ln>
        </p:spPr>
        <p:txBody>
          <a:bodyPr spcFirstLastPara="1" wrap="square" lIns="91425" tIns="91425" rIns="91425" bIns="91425" anchor="t" anchorCtr="0">
            <a:noAutofit/>
          </a:bodyPr>
          <a:lstStyle>
            <a:lvl1pPr marL="609585" lvl="0" indent="-474121" algn="l">
              <a:lnSpc>
                <a:spcPct val="100000"/>
              </a:lnSpc>
              <a:spcBef>
                <a:spcPts val="800"/>
              </a:spcBef>
              <a:spcAft>
                <a:spcPts val="0"/>
              </a:spcAft>
              <a:buSzPts val="2000"/>
              <a:buChar char="▰"/>
              <a:defRPr sz="2667"/>
            </a:lvl1pPr>
            <a:lvl2pPr marL="1219170" lvl="1" indent="-474121" algn="l">
              <a:lnSpc>
                <a:spcPct val="100000"/>
              </a:lnSpc>
              <a:spcBef>
                <a:spcPts val="1333"/>
              </a:spcBef>
              <a:spcAft>
                <a:spcPts val="0"/>
              </a:spcAft>
              <a:buSzPts val="2000"/>
              <a:buChar char="▻"/>
              <a:defRPr sz="2667"/>
            </a:lvl2pPr>
            <a:lvl3pPr marL="1828754" lvl="2" indent="-474121" algn="l">
              <a:lnSpc>
                <a:spcPct val="100000"/>
              </a:lnSpc>
              <a:spcBef>
                <a:spcPts val="1333"/>
              </a:spcBef>
              <a:spcAft>
                <a:spcPts val="0"/>
              </a:spcAft>
              <a:buSzPts val="2000"/>
              <a:buChar char="▻"/>
              <a:defRPr sz="2667"/>
            </a:lvl3pPr>
            <a:lvl4pPr marL="2438339" lvl="3" indent="-474121" algn="l">
              <a:lnSpc>
                <a:spcPct val="100000"/>
              </a:lnSpc>
              <a:spcBef>
                <a:spcPts val="1333"/>
              </a:spcBef>
              <a:spcAft>
                <a:spcPts val="0"/>
              </a:spcAft>
              <a:buSzPts val="2000"/>
              <a:buChar char="▻"/>
              <a:defRPr sz="2667"/>
            </a:lvl4pPr>
            <a:lvl5pPr marL="3047924" lvl="4" indent="-474121" algn="l">
              <a:lnSpc>
                <a:spcPct val="100000"/>
              </a:lnSpc>
              <a:spcBef>
                <a:spcPts val="1333"/>
              </a:spcBef>
              <a:spcAft>
                <a:spcPts val="0"/>
              </a:spcAft>
              <a:buSzPts val="2000"/>
              <a:buChar char="▻"/>
              <a:defRPr sz="2667"/>
            </a:lvl5pPr>
            <a:lvl6pPr marL="3657509" lvl="5" indent="-474121" algn="l">
              <a:lnSpc>
                <a:spcPct val="100000"/>
              </a:lnSpc>
              <a:spcBef>
                <a:spcPts val="1333"/>
              </a:spcBef>
              <a:spcAft>
                <a:spcPts val="0"/>
              </a:spcAft>
              <a:buSzPts val="2000"/>
              <a:buChar char="▻"/>
              <a:defRPr sz="2667"/>
            </a:lvl6pPr>
            <a:lvl7pPr marL="4267093" lvl="6" indent="-474121" algn="l">
              <a:lnSpc>
                <a:spcPct val="100000"/>
              </a:lnSpc>
              <a:spcBef>
                <a:spcPts val="1333"/>
              </a:spcBef>
              <a:spcAft>
                <a:spcPts val="0"/>
              </a:spcAft>
              <a:buSzPts val="2000"/>
              <a:buChar char="▻"/>
              <a:defRPr sz="2667"/>
            </a:lvl7pPr>
            <a:lvl8pPr marL="4876678" lvl="7" indent="-474121" algn="l">
              <a:lnSpc>
                <a:spcPct val="100000"/>
              </a:lnSpc>
              <a:spcBef>
                <a:spcPts val="1333"/>
              </a:spcBef>
              <a:spcAft>
                <a:spcPts val="0"/>
              </a:spcAft>
              <a:buSzPts val="2000"/>
              <a:buChar char="▻"/>
              <a:defRPr sz="2667"/>
            </a:lvl8pPr>
            <a:lvl9pPr marL="5486263" lvl="8" indent="-474121" algn="l">
              <a:lnSpc>
                <a:spcPct val="100000"/>
              </a:lnSpc>
              <a:spcBef>
                <a:spcPts val="1333"/>
              </a:spcBef>
              <a:spcAft>
                <a:spcPts val="1333"/>
              </a:spcAft>
              <a:buSzPts val="2000"/>
              <a:buChar char="▻"/>
              <a:defRPr sz="2667"/>
            </a:lvl9pPr>
          </a:lstStyle>
          <a:p>
            <a:pPr lvl="0"/>
            <a:r>
              <a:rPr lang="fr-FR"/>
              <a:t>Cliquez pour modifier les styles du texte du masque</a:t>
            </a:r>
          </a:p>
        </p:txBody>
      </p:sp>
      <p:sp>
        <p:nvSpPr>
          <p:cNvPr id="23" name="Google Shape;23;p3"/>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rgbClr val="FFFFFF"/>
                </a:solidFill>
                <a:latin typeface="Roboto Condensed"/>
                <a:ea typeface="Roboto Condensed"/>
                <a:cs typeface="Roboto Condensed"/>
                <a:sym typeface="Roboto Condensed"/>
              </a:defRPr>
            </a:lvl9pPr>
          </a:lstStyle>
          <a:p>
            <a:fld id="{00000000-1234-1234-1234-123412341234}" type="slidenum">
              <a:rPr lang="fr-FR" smtClean="0"/>
              <a:pPr/>
              <a:t>‹N°›</a:t>
            </a:fld>
            <a:endParaRPr lang="fr-FR"/>
          </a:p>
        </p:txBody>
      </p:sp>
      <p:pic>
        <p:nvPicPr>
          <p:cNvPr id="24" name="Google Shape;24;p3"/>
          <p:cNvPicPr preferRelativeResize="0"/>
          <p:nvPr/>
        </p:nvPicPr>
        <p:blipFill rotWithShape="1">
          <a:blip r:embed="rId4">
            <a:alphaModFix/>
          </a:blip>
          <a:srcRect/>
          <a:stretch/>
        </p:blipFill>
        <p:spPr>
          <a:xfrm>
            <a:off x="9503885" y="117513"/>
            <a:ext cx="2629359" cy="464868"/>
          </a:xfrm>
          <a:prstGeom prst="rect">
            <a:avLst/>
          </a:prstGeom>
          <a:noFill/>
          <a:ln>
            <a:noFill/>
          </a:ln>
        </p:spPr>
      </p:pic>
      <p:pic>
        <p:nvPicPr>
          <p:cNvPr id="9" name="Picture 2" descr="MeM - Marocains Entrepreneurs du Monde"/>
          <p:cNvPicPr>
            <a:picLocks noChangeAspect="1" noChangeArrowheads="1"/>
          </p:cNvPicPr>
          <p:nvPr/>
        </p:nvPicPr>
        <p:blipFill>
          <a:blip r:embed="rId5"/>
          <a:srcRect/>
          <a:stretch>
            <a:fillRect/>
          </a:stretch>
        </p:blipFill>
        <p:spPr bwMode="auto">
          <a:xfrm>
            <a:off x="10282409" y="622105"/>
            <a:ext cx="881352" cy="1038081"/>
          </a:xfrm>
          <a:prstGeom prst="rect">
            <a:avLst/>
          </a:prstGeom>
          <a:noFill/>
        </p:spPr>
      </p:pic>
      <p:pic>
        <p:nvPicPr>
          <p:cNvPr id="10" name="Picture 2" descr="MeM - Marocains Entrepreneurs du Monde">
            <a:extLst>
              <a:ext uri="{FF2B5EF4-FFF2-40B4-BE49-F238E27FC236}">
                <a16:creationId xmlns:a16="http://schemas.microsoft.com/office/drawing/2014/main" id="{D551744E-AEC9-4682-8591-6D3D02138EC1}"/>
              </a:ext>
            </a:extLst>
          </p:cNvPr>
          <p:cNvPicPr>
            <a:picLocks noChangeAspect="1" noChangeArrowheads="1"/>
          </p:cNvPicPr>
          <p:nvPr userDrawn="1"/>
        </p:nvPicPr>
        <p:blipFill>
          <a:blip r:embed="rId5"/>
          <a:srcRect/>
          <a:stretch>
            <a:fillRect/>
          </a:stretch>
        </p:blipFill>
        <p:spPr bwMode="auto">
          <a:xfrm>
            <a:off x="10282409" y="622105"/>
            <a:ext cx="881352" cy="1038081"/>
          </a:xfrm>
          <a:prstGeom prst="rect">
            <a:avLst/>
          </a:prstGeom>
          <a:noFill/>
        </p:spPr>
      </p:pic>
    </p:spTree>
    <p:extLst>
      <p:ext uri="{BB962C8B-B14F-4D97-AF65-F5344CB8AC3E}">
        <p14:creationId xmlns:p14="http://schemas.microsoft.com/office/powerpoint/2010/main" val="3717125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45EF9A-CD72-4562-9A65-6EFD95208359}"/>
              </a:ext>
            </a:extLst>
          </p:cNvPr>
          <p:cNvSpPr/>
          <p:nvPr userDrawn="1"/>
        </p:nvSpPr>
        <p:spPr>
          <a:xfrm>
            <a:off x="0" y="0"/>
            <a:ext cx="12192000" cy="1316038"/>
          </a:xfrm>
          <a:prstGeom prst="rect">
            <a:avLst/>
          </a:prstGeom>
          <a:solidFill>
            <a:srgbClr val="007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2400" dirty="0"/>
          </a:p>
        </p:txBody>
      </p:sp>
      <p:pic>
        <p:nvPicPr>
          <p:cNvPr id="4" name="Image 47">
            <a:extLst>
              <a:ext uri="{FF2B5EF4-FFF2-40B4-BE49-F238E27FC236}">
                <a16:creationId xmlns:a16="http://schemas.microsoft.com/office/drawing/2014/main" id="{452FEF7C-27AE-4A1B-B9B6-DF56CF2F66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6084888"/>
            <a:ext cx="8715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7225" y="356659"/>
            <a:ext cx="10772775" cy="597747"/>
          </a:xfrm>
        </p:spPr>
        <p:txBody>
          <a:bodyPr/>
          <a:lstStyle>
            <a:lvl1pPr>
              <a:defRPr sz="3733" b="0">
                <a:solidFill>
                  <a:schemeClr val="bg1"/>
                </a:solidFill>
                <a:latin typeface="Century Gothic" pitchFamily="34" charset="0"/>
              </a:defRPr>
            </a:lvl1pPr>
          </a:lstStyle>
          <a:p>
            <a:r>
              <a:rPr lang="fr-FR" dirty="0"/>
              <a:t>Modifiez le style du titre</a:t>
            </a:r>
            <a:endParaRPr lang="en-US" dirty="0"/>
          </a:p>
        </p:txBody>
      </p:sp>
      <p:sp>
        <p:nvSpPr>
          <p:cNvPr id="5" name="Slide Number Placeholder 5">
            <a:extLst>
              <a:ext uri="{FF2B5EF4-FFF2-40B4-BE49-F238E27FC236}">
                <a16:creationId xmlns:a16="http://schemas.microsoft.com/office/drawing/2014/main" id="{0B371667-3CCE-4042-B4E3-AF663286C6F9}"/>
              </a:ext>
            </a:extLst>
          </p:cNvPr>
          <p:cNvSpPr>
            <a:spLocks noGrp="1"/>
          </p:cNvSpPr>
          <p:nvPr>
            <p:ph type="sldNum" sz="quarter" idx="10"/>
          </p:nvPr>
        </p:nvSpPr>
        <p:spPr>
          <a:xfrm>
            <a:off x="8764588" y="5878513"/>
            <a:ext cx="2925762" cy="1397000"/>
          </a:xfrm>
        </p:spPr>
        <p:txBody>
          <a:bodyPr wrap="square" lIns="68580" tIns="34290" rIns="68580" bIns="34290" numCol="1" anchor="t" anchorCtr="0" compatLnSpc="1">
            <a:prstTxWarp prst="textNoShape">
              <a:avLst/>
            </a:prstTxWarp>
          </a:bodyPr>
          <a:lstStyle>
            <a:lvl1pPr eaLnBrk="1" hangingPunct="1">
              <a:defRPr/>
            </a:lvl1pPr>
          </a:lstStyle>
          <a:p>
            <a:pPr>
              <a:defRPr/>
            </a:pPr>
            <a:fld id="{BE307256-DBF7-468E-AAE3-C74332D3BB5A}" type="slidenum">
              <a:rPr lang="en-US" altLang="fr-FR"/>
              <a:pPr>
                <a:defRPr/>
              </a:pPr>
              <a:t>‹N°›</a:t>
            </a:fld>
            <a:endParaRPr lang="en-US" altLang="fr-FR"/>
          </a:p>
        </p:txBody>
      </p:sp>
    </p:spTree>
    <p:extLst>
      <p:ext uri="{BB962C8B-B14F-4D97-AF65-F5344CB8AC3E}">
        <p14:creationId xmlns:p14="http://schemas.microsoft.com/office/powerpoint/2010/main" val="152583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29F1A9D-34E6-4842-A224-6D4F97A6DC39}"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5483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FEB4F6-A655-44FF-A879-3DEF0472F8B7}" type="datetime1">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8474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BA2504-C995-4512-B893-665B90F38698}"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9359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CA6A-1286-42D3-B4F4-DF368BA8C86B}" type="datetime1">
              <a:rPr lang="en-US" smtClean="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60364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8B5B75-28D3-4369-AEEB-4777789A1321}"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5709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938F8B-B221-4599-97BC-0A475857FB11}"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0822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4.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EA962A-032B-478B-A328-D1BECEADC109}" type="datetime1">
              <a:rPr lang="en-US" smtClean="0"/>
              <a:t>3/10/2021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0919316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EA962A-032B-478B-A328-D1BECEADC109}" type="datetime1">
              <a:rPr lang="en-US" smtClean="0"/>
              <a:t>3/10/2021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6982224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0.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tiff"/><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21" Type="http://schemas.openxmlformats.org/officeDocument/2006/relationships/image" Target="../media/image49.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50" Type="http://schemas.openxmlformats.org/officeDocument/2006/relationships/image" Target="../media/image78.png"/><Relationship Id="rId55" Type="http://schemas.openxmlformats.org/officeDocument/2006/relationships/image" Target="../media/image83.png"/><Relationship Id="rId63" Type="http://schemas.openxmlformats.org/officeDocument/2006/relationships/image" Target="../media/image91.png"/><Relationship Id="rId7"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44.png"/><Relationship Id="rId29" Type="http://schemas.openxmlformats.org/officeDocument/2006/relationships/image" Target="../media/image57.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3" Type="http://schemas.openxmlformats.org/officeDocument/2006/relationships/image" Target="../media/image81.png"/><Relationship Id="rId58" Type="http://schemas.openxmlformats.org/officeDocument/2006/relationships/image" Target="../media/image86.png"/><Relationship Id="rId5" Type="http://schemas.openxmlformats.org/officeDocument/2006/relationships/image" Target="../media/image33.png"/><Relationship Id="rId61" Type="http://schemas.openxmlformats.org/officeDocument/2006/relationships/image" Target="../media/image89.png"/><Relationship Id="rId19" Type="http://schemas.openxmlformats.org/officeDocument/2006/relationships/image" Target="../media/image4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56" Type="http://schemas.openxmlformats.org/officeDocument/2006/relationships/image" Target="../media/image84.png"/><Relationship Id="rId64" Type="http://schemas.openxmlformats.org/officeDocument/2006/relationships/image" Target="../media/image92.png"/><Relationship Id="rId8" Type="http://schemas.openxmlformats.org/officeDocument/2006/relationships/image" Target="../media/image36.png"/><Relationship Id="rId51" Type="http://schemas.openxmlformats.org/officeDocument/2006/relationships/image" Target="../media/image79.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59" Type="http://schemas.openxmlformats.org/officeDocument/2006/relationships/image" Target="../media/image87.png"/><Relationship Id="rId20" Type="http://schemas.openxmlformats.org/officeDocument/2006/relationships/image" Target="../media/image48.png"/><Relationship Id="rId41" Type="http://schemas.openxmlformats.org/officeDocument/2006/relationships/image" Target="../media/image69.png"/><Relationship Id="rId54" Type="http://schemas.openxmlformats.org/officeDocument/2006/relationships/image" Target="../media/image82.png"/><Relationship Id="rId62" Type="http://schemas.openxmlformats.org/officeDocument/2006/relationships/image" Target="../media/image90.png"/><Relationship Id="rId1" Type="http://schemas.openxmlformats.org/officeDocument/2006/relationships/slideLayout" Target="../slideLayouts/slideLayout36.xml"/><Relationship Id="rId6" Type="http://schemas.openxmlformats.org/officeDocument/2006/relationships/image" Target="../media/image34.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57" Type="http://schemas.openxmlformats.org/officeDocument/2006/relationships/image" Target="../media/image85.png"/><Relationship Id="rId10" Type="http://schemas.openxmlformats.org/officeDocument/2006/relationships/image" Target="../media/image38.png"/><Relationship Id="rId31" Type="http://schemas.openxmlformats.org/officeDocument/2006/relationships/image" Target="../media/image59.png"/><Relationship Id="rId44" Type="http://schemas.openxmlformats.org/officeDocument/2006/relationships/image" Target="../media/image72.png"/><Relationship Id="rId52" Type="http://schemas.openxmlformats.org/officeDocument/2006/relationships/image" Target="../media/image80.png"/><Relationship Id="rId60" Type="http://schemas.openxmlformats.org/officeDocument/2006/relationships/image" Target="../media/image88.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60E2E-18D6-4BB7-B25B-537185CECD64}"/>
              </a:ext>
            </a:extLst>
          </p:cNvPr>
          <p:cNvSpPr>
            <a:spLocks noGrp="1"/>
          </p:cNvSpPr>
          <p:nvPr>
            <p:ph type="ctrTitle"/>
          </p:nvPr>
        </p:nvSpPr>
        <p:spPr>
          <a:xfrm>
            <a:off x="1126284" y="2299907"/>
            <a:ext cx="9936193" cy="1190798"/>
          </a:xfrm>
        </p:spPr>
        <p:txBody>
          <a:bodyPr>
            <a:noAutofit/>
          </a:bodyPr>
          <a:lstStyle/>
          <a:p>
            <a:pPr algn="ctr"/>
            <a:r>
              <a:rPr lang="fr-FR" sz="2800" b="1" dirty="0"/>
              <a:t>Mobilisation des compétences et des entrepreneurs MRE pour le développement du royaume </a:t>
            </a:r>
            <a:endParaRPr lang="fr-FR" sz="3200" b="1" dirty="0"/>
          </a:p>
        </p:txBody>
      </p:sp>
      <p:sp>
        <p:nvSpPr>
          <p:cNvPr id="5" name="Titre 1">
            <a:extLst>
              <a:ext uri="{FF2B5EF4-FFF2-40B4-BE49-F238E27FC236}">
                <a16:creationId xmlns:a16="http://schemas.microsoft.com/office/drawing/2014/main" id="{6C73F9C7-5798-4D15-933D-23EE64D3A88B}"/>
              </a:ext>
            </a:extLst>
          </p:cNvPr>
          <p:cNvSpPr txBox="1">
            <a:spLocks/>
          </p:cNvSpPr>
          <p:nvPr/>
        </p:nvSpPr>
        <p:spPr>
          <a:xfrm>
            <a:off x="1680638" y="4144986"/>
            <a:ext cx="8827483" cy="11907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fr-FR" sz="2000" b="1" dirty="0"/>
              <a:t>1</a:t>
            </a:r>
            <a:r>
              <a:rPr lang="fr-FR" sz="2000" b="1" baseline="30000" dirty="0"/>
              <a:t>er</a:t>
            </a:r>
            <a:r>
              <a:rPr lang="fr-FR" sz="2000" b="1" dirty="0"/>
              <a:t> Forum des Compétences Marocaines en Afrique</a:t>
            </a:r>
          </a:p>
          <a:p>
            <a:pPr algn="ctr"/>
            <a:r>
              <a:rPr lang="fr-FR" sz="2000" dirty="0"/>
              <a:t>« Les compétences marocaines résidant en Afrique au service du développement du continent »</a:t>
            </a:r>
          </a:p>
          <a:p>
            <a:pPr algn="ctr"/>
            <a:r>
              <a:rPr lang="fr-FR" sz="1800" b="1" dirty="0"/>
              <a:t>Abidjan, 14/03/2021</a:t>
            </a:r>
          </a:p>
        </p:txBody>
      </p:sp>
      <p:pic>
        <p:nvPicPr>
          <p:cNvPr id="6" name="Image 5">
            <a:extLst>
              <a:ext uri="{FF2B5EF4-FFF2-40B4-BE49-F238E27FC236}">
                <a16:creationId xmlns:a16="http://schemas.microsoft.com/office/drawing/2014/main" id="{1193B81E-60FC-4E69-BC17-DD3DDBD7E8DE}"/>
              </a:ext>
            </a:extLst>
          </p:cNvPr>
          <p:cNvPicPr>
            <a:picLocks noChangeAspect="1"/>
          </p:cNvPicPr>
          <p:nvPr/>
        </p:nvPicPr>
        <p:blipFill>
          <a:blip r:embed="rId3"/>
          <a:stretch>
            <a:fillRect/>
          </a:stretch>
        </p:blipFill>
        <p:spPr>
          <a:xfrm>
            <a:off x="3314600" y="729491"/>
            <a:ext cx="5559563" cy="1524003"/>
          </a:xfrm>
          <a:prstGeom prst="rect">
            <a:avLst/>
          </a:prstGeom>
        </p:spPr>
      </p:pic>
    </p:spTree>
    <p:extLst>
      <p:ext uri="{BB962C8B-B14F-4D97-AF65-F5344CB8AC3E}">
        <p14:creationId xmlns:p14="http://schemas.microsoft.com/office/powerpoint/2010/main" val="283216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B8089-1972-4C03-894D-82E35E842C37}"/>
              </a:ext>
            </a:extLst>
          </p:cNvPr>
          <p:cNvSpPr>
            <a:spLocks noGrp="1"/>
          </p:cNvSpPr>
          <p:nvPr>
            <p:ph type="title"/>
          </p:nvPr>
        </p:nvSpPr>
        <p:spPr>
          <a:xfrm>
            <a:off x="5371686" y="154892"/>
            <a:ext cx="5353258" cy="810804"/>
          </a:xfrm>
        </p:spPr>
        <p:txBody>
          <a:bodyPr anchor="b">
            <a:normAutofit fontScale="90000"/>
          </a:bodyPr>
          <a:lstStyle/>
          <a:p>
            <a:pPr algn="ctr"/>
            <a:r>
              <a:rPr lang="fr-FR" sz="4400" dirty="0"/>
              <a:t>Partenariat avec</a:t>
            </a:r>
          </a:p>
        </p:txBody>
      </p:sp>
      <p:sp>
        <p:nvSpPr>
          <p:cNvPr id="3" name="Espace réservé du contenu 2">
            <a:extLst>
              <a:ext uri="{FF2B5EF4-FFF2-40B4-BE49-F238E27FC236}">
                <a16:creationId xmlns:a16="http://schemas.microsoft.com/office/drawing/2014/main" id="{BF4BFE79-62F3-4A56-A7DF-DBFB8D502534}"/>
              </a:ext>
            </a:extLst>
          </p:cNvPr>
          <p:cNvSpPr>
            <a:spLocks noGrp="1"/>
          </p:cNvSpPr>
          <p:nvPr>
            <p:ph idx="1"/>
          </p:nvPr>
        </p:nvSpPr>
        <p:spPr>
          <a:xfrm>
            <a:off x="562700" y="1186678"/>
            <a:ext cx="11033091" cy="810804"/>
          </a:xfrm>
        </p:spPr>
        <p:txBody>
          <a:bodyPr anchor="t">
            <a:normAutofit fontScale="92500" lnSpcReduction="10000"/>
          </a:bodyPr>
          <a:lstStyle/>
          <a:p>
            <a:pPr marL="0" indent="0" algn="ctr">
              <a:lnSpc>
                <a:spcPct val="90000"/>
              </a:lnSpc>
              <a:buNone/>
            </a:pPr>
            <a:r>
              <a:rPr lang="fr-FR" sz="2000" dirty="0">
                <a:latin typeface="+mj-lt"/>
              </a:rPr>
              <a:t>Le Ministère a initié avec IRESEN une réflexion pour définir du cadre de coopération permettant la mobilisation des compétences marocaines dans le domaine de l’environnement et le lancement d’un programme dédié.</a:t>
            </a:r>
            <a:endParaRPr lang="fr-FR" sz="1000" dirty="0">
              <a:latin typeface="+mj-lt"/>
            </a:endParaRPr>
          </a:p>
          <a:p>
            <a:pPr marL="0" indent="0" algn="ctr">
              <a:lnSpc>
                <a:spcPct val="90000"/>
              </a:lnSpc>
              <a:buNone/>
            </a:pPr>
            <a:endParaRPr lang="fr-FR" sz="1000" dirty="0">
              <a:latin typeface="+mj-lt"/>
            </a:endParaRPr>
          </a:p>
          <a:p>
            <a:pPr marL="0" indent="0" algn="ctr">
              <a:lnSpc>
                <a:spcPct val="90000"/>
              </a:lnSpc>
              <a:buNone/>
            </a:pPr>
            <a:endParaRPr lang="fr-FR" sz="1000" dirty="0">
              <a:latin typeface="+mj-lt"/>
            </a:endParaRPr>
          </a:p>
        </p:txBody>
      </p:sp>
      <p:graphicFrame>
        <p:nvGraphicFramePr>
          <p:cNvPr id="7" name="Espace réservé du contenu 3">
            <a:extLst>
              <a:ext uri="{FF2B5EF4-FFF2-40B4-BE49-F238E27FC236}">
                <a16:creationId xmlns:a16="http://schemas.microsoft.com/office/drawing/2014/main" id="{245809B0-3932-4BF7-A57A-65322DEF63FB}"/>
              </a:ext>
            </a:extLst>
          </p:cNvPr>
          <p:cNvGraphicFramePr>
            <a:graphicFrameLocks/>
          </p:cNvGraphicFramePr>
          <p:nvPr>
            <p:extLst>
              <p:ext uri="{D42A27DB-BD31-4B8C-83A1-F6EECF244321}">
                <p14:modId xmlns:p14="http://schemas.microsoft.com/office/powerpoint/2010/main" val="922546690"/>
              </p:ext>
            </p:extLst>
          </p:nvPr>
        </p:nvGraphicFramePr>
        <p:xfrm>
          <a:off x="1102507" y="2076164"/>
          <a:ext cx="9905999" cy="462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RESEN">
            <a:extLst>
              <a:ext uri="{FF2B5EF4-FFF2-40B4-BE49-F238E27FC236}">
                <a16:creationId xmlns:a16="http://schemas.microsoft.com/office/drawing/2014/main" id="{1B72D4BB-00A9-48AD-81C6-6E08E278A2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9234"/>
          <a:stretch/>
        </p:blipFill>
        <p:spPr bwMode="auto">
          <a:xfrm>
            <a:off x="10508817" y="198925"/>
            <a:ext cx="784023" cy="766771"/>
          </a:xfrm>
          <a:prstGeom prst="rect">
            <a:avLst/>
          </a:prstGeom>
          <a:solidFill>
            <a:schemeClr val="bg1">
              <a:alpha val="0"/>
            </a:schemeClr>
          </a:solidFill>
        </p:spPr>
      </p:pic>
    </p:spTree>
    <p:extLst>
      <p:ext uri="{BB962C8B-B14F-4D97-AF65-F5344CB8AC3E}">
        <p14:creationId xmlns:p14="http://schemas.microsoft.com/office/powerpoint/2010/main" val="306902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B8089-1972-4C03-894D-82E35E842C37}"/>
              </a:ext>
            </a:extLst>
          </p:cNvPr>
          <p:cNvSpPr>
            <a:spLocks noGrp="1"/>
          </p:cNvSpPr>
          <p:nvPr>
            <p:ph type="title"/>
          </p:nvPr>
        </p:nvSpPr>
        <p:spPr>
          <a:xfrm>
            <a:off x="1382569" y="84595"/>
            <a:ext cx="10551823" cy="1181497"/>
          </a:xfrm>
        </p:spPr>
        <p:txBody>
          <a:bodyPr>
            <a:normAutofit/>
          </a:bodyPr>
          <a:lstStyle/>
          <a:p>
            <a:r>
              <a:rPr lang="fr-FR" dirty="0"/>
              <a:t>Partenariat avec le </a:t>
            </a:r>
            <a:r>
              <a:rPr lang="fr-FR" dirty="0" err="1"/>
              <a:t>cnrst</a:t>
            </a:r>
            <a:r>
              <a:rPr lang="fr-FR" dirty="0"/>
              <a:t> </a:t>
            </a:r>
          </a:p>
        </p:txBody>
      </p:sp>
      <p:sp>
        <p:nvSpPr>
          <p:cNvPr id="3" name="Espace réservé du contenu 2">
            <a:extLst>
              <a:ext uri="{FF2B5EF4-FFF2-40B4-BE49-F238E27FC236}">
                <a16:creationId xmlns:a16="http://schemas.microsoft.com/office/drawing/2014/main" id="{BF4BFE79-62F3-4A56-A7DF-DBFB8D502534}"/>
              </a:ext>
            </a:extLst>
          </p:cNvPr>
          <p:cNvSpPr>
            <a:spLocks noGrp="1"/>
          </p:cNvSpPr>
          <p:nvPr>
            <p:ph idx="1"/>
          </p:nvPr>
        </p:nvSpPr>
        <p:spPr>
          <a:xfrm>
            <a:off x="1141412" y="1902634"/>
            <a:ext cx="10381894" cy="2854723"/>
          </a:xfrm>
        </p:spPr>
        <p:txBody>
          <a:bodyPr>
            <a:normAutofit/>
          </a:bodyPr>
          <a:lstStyle/>
          <a:p>
            <a:pPr marL="0" indent="0">
              <a:buNone/>
            </a:pPr>
            <a:r>
              <a:rPr lang="fr-FR" sz="2000" dirty="0"/>
              <a:t>1. Programme de partenariat avec le CNRST portant sur le programme FINCOME :</a:t>
            </a:r>
          </a:p>
          <a:p>
            <a:r>
              <a:rPr lang="fr-FR" sz="2000" dirty="0"/>
              <a:t>Mobilisation des chercheurs, médecins et ingénieurs dans des projets de transferts d’expertise;</a:t>
            </a:r>
          </a:p>
          <a:p>
            <a:r>
              <a:rPr lang="fr-FR" sz="2000" dirty="0"/>
              <a:t>Encadrement des travaux de recherche;</a:t>
            </a:r>
          </a:p>
          <a:p>
            <a:r>
              <a:rPr lang="fr-FR" sz="2000" dirty="0"/>
              <a:t>Création de structures communes de recherche.</a:t>
            </a:r>
          </a:p>
        </p:txBody>
      </p:sp>
      <p:graphicFrame>
        <p:nvGraphicFramePr>
          <p:cNvPr id="4" name="Diagramme 3">
            <a:extLst>
              <a:ext uri="{FF2B5EF4-FFF2-40B4-BE49-F238E27FC236}">
                <a16:creationId xmlns:a16="http://schemas.microsoft.com/office/drawing/2014/main" id="{F81024D5-7978-4268-A554-BD175439385B}"/>
              </a:ext>
            </a:extLst>
          </p:cNvPr>
          <p:cNvGraphicFramePr/>
          <p:nvPr>
            <p:extLst>
              <p:ext uri="{D42A27DB-BD31-4B8C-83A1-F6EECF244321}">
                <p14:modId xmlns:p14="http://schemas.microsoft.com/office/powerpoint/2010/main" val="1643230020"/>
              </p:ext>
            </p:extLst>
          </p:nvPr>
        </p:nvGraphicFramePr>
        <p:xfrm>
          <a:off x="2031999" y="4918835"/>
          <a:ext cx="9319491" cy="178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EC671E7A-4B78-45E0-9A32-3D31A7E04314}"/>
              </a:ext>
            </a:extLst>
          </p:cNvPr>
          <p:cNvSpPr txBox="1"/>
          <p:nvPr/>
        </p:nvSpPr>
        <p:spPr>
          <a:xfrm>
            <a:off x="1614196" y="6495040"/>
            <a:ext cx="955399" cy="45719"/>
          </a:xfrm>
          <a:prstGeom prst="rect">
            <a:avLst/>
          </a:prstGeom>
          <a:noFill/>
        </p:spPr>
        <p:txBody>
          <a:bodyPr wrap="square" rtlCol="0">
            <a:spAutoFit/>
          </a:bodyPr>
          <a:lstStyle/>
          <a:p>
            <a:endParaRPr lang="fr-FR" dirty="0"/>
          </a:p>
        </p:txBody>
      </p:sp>
      <p:sp>
        <p:nvSpPr>
          <p:cNvPr id="6" name="ZoneTexte 5">
            <a:extLst>
              <a:ext uri="{FF2B5EF4-FFF2-40B4-BE49-F238E27FC236}">
                <a16:creationId xmlns:a16="http://schemas.microsoft.com/office/drawing/2014/main" id="{360B5A0D-A487-47EF-872E-6EED0A39FF1E}"/>
              </a:ext>
            </a:extLst>
          </p:cNvPr>
          <p:cNvSpPr txBox="1"/>
          <p:nvPr/>
        </p:nvSpPr>
        <p:spPr>
          <a:xfrm>
            <a:off x="2937588" y="5894428"/>
            <a:ext cx="631682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2" panose="05020102010507070707" pitchFamily="18" charset="2"/>
              <a:buChar char="R"/>
            </a:pPr>
            <a:r>
              <a:rPr lang="fr-FR" b="1" dirty="0">
                <a:sym typeface="Wingdings 2" panose="05020102010507070707" pitchFamily="18" charset="2"/>
              </a:rPr>
              <a:t>: Convention signée</a:t>
            </a:r>
          </a:p>
          <a:p>
            <a:r>
              <a:rPr lang="fr-FR" b="1" dirty="0">
                <a:sym typeface="Wingdings 2" panose="05020102010507070707" pitchFamily="18" charset="2"/>
              </a:rPr>
              <a:t> : Lancement de l’appel à projets : 2</a:t>
            </a:r>
            <a:r>
              <a:rPr lang="fr-FR" b="1" baseline="30000" dirty="0">
                <a:sym typeface="Wingdings 2" panose="05020102010507070707" pitchFamily="18" charset="2"/>
              </a:rPr>
              <a:t>ème</a:t>
            </a:r>
            <a:r>
              <a:rPr lang="fr-FR" b="1" dirty="0">
                <a:sym typeface="Wingdings 2" panose="05020102010507070707" pitchFamily="18" charset="2"/>
              </a:rPr>
              <a:t> trimestre 2021</a:t>
            </a:r>
            <a:endParaRPr lang="fr-FR" b="1" dirty="0"/>
          </a:p>
        </p:txBody>
      </p:sp>
      <p:sp>
        <p:nvSpPr>
          <p:cNvPr id="7" name="ZoneTexte 6">
            <a:extLst>
              <a:ext uri="{FF2B5EF4-FFF2-40B4-BE49-F238E27FC236}">
                <a16:creationId xmlns:a16="http://schemas.microsoft.com/office/drawing/2014/main" id="{360B5A0D-A487-47EF-872E-6EED0A39FF1E}"/>
              </a:ext>
            </a:extLst>
          </p:cNvPr>
          <p:cNvSpPr txBox="1"/>
          <p:nvPr/>
        </p:nvSpPr>
        <p:spPr>
          <a:xfrm>
            <a:off x="1282390" y="4146789"/>
            <a:ext cx="1054905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defTabSz="914400"/>
            <a:r>
              <a:rPr lang="fr-FR" b="1" dirty="0"/>
              <a:t>Bilan : 2007-2017 : 700 missions d’experts et des dizaines de milliers d’étudiants bénéficiaires</a:t>
            </a:r>
          </a:p>
        </p:txBody>
      </p:sp>
      <p:pic>
        <p:nvPicPr>
          <p:cNvPr id="8" name="Picture 2">
            <a:extLst>
              <a:ext uri="{FF2B5EF4-FFF2-40B4-BE49-F238E27FC236}">
                <a16:creationId xmlns:a16="http://schemas.microsoft.com/office/drawing/2014/main" id="{0E9F4D37-780F-44E6-966B-C0C05E05DA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762" y="261664"/>
            <a:ext cx="1336265" cy="1248846"/>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54837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B8089-1972-4C03-894D-82E35E842C37}"/>
              </a:ext>
            </a:extLst>
          </p:cNvPr>
          <p:cNvSpPr>
            <a:spLocks noGrp="1"/>
          </p:cNvSpPr>
          <p:nvPr>
            <p:ph type="title"/>
          </p:nvPr>
        </p:nvSpPr>
        <p:spPr>
          <a:xfrm>
            <a:off x="1141412" y="30685"/>
            <a:ext cx="10551823" cy="1478570"/>
          </a:xfrm>
        </p:spPr>
        <p:txBody>
          <a:bodyPr>
            <a:normAutofit/>
          </a:bodyPr>
          <a:lstStyle/>
          <a:p>
            <a:r>
              <a:rPr lang="fr-FR" sz="3600" dirty="0"/>
              <a:t>Partenariat avec le ministère de la Santé</a:t>
            </a:r>
          </a:p>
        </p:txBody>
      </p:sp>
      <p:sp>
        <p:nvSpPr>
          <p:cNvPr id="3" name="Espace réservé du contenu 2">
            <a:extLst>
              <a:ext uri="{FF2B5EF4-FFF2-40B4-BE49-F238E27FC236}">
                <a16:creationId xmlns:a16="http://schemas.microsoft.com/office/drawing/2014/main" id="{BF4BFE79-62F3-4A56-A7DF-DBFB8D502534}"/>
              </a:ext>
            </a:extLst>
          </p:cNvPr>
          <p:cNvSpPr>
            <a:spLocks noGrp="1"/>
          </p:cNvSpPr>
          <p:nvPr>
            <p:ph idx="1"/>
          </p:nvPr>
        </p:nvSpPr>
        <p:spPr>
          <a:xfrm>
            <a:off x="7651730" y="1907244"/>
            <a:ext cx="3825551" cy="2694057"/>
          </a:xfrm>
          <a:solidFill>
            <a:schemeClr val="accent3"/>
          </a:solidFill>
        </p:spPr>
        <p:txBody>
          <a:bodyPr>
            <a:normAutofit/>
          </a:bodyPr>
          <a:lstStyle/>
          <a:p>
            <a:pPr marL="0" indent="0" algn="ctr">
              <a:buNone/>
            </a:pPr>
            <a:r>
              <a:rPr lang="fr-FR" sz="1800" b="1" dirty="0" err="1"/>
              <a:t>Health</a:t>
            </a:r>
            <a:r>
              <a:rPr lang="fr-FR" sz="1800" b="1" dirty="0"/>
              <a:t> </a:t>
            </a:r>
            <a:r>
              <a:rPr lang="fr-FR" sz="1800" b="1" dirty="0" err="1"/>
              <a:t>Academy</a:t>
            </a:r>
            <a:endParaRPr lang="fr-FR" sz="1800" b="1" dirty="0"/>
          </a:p>
          <a:p>
            <a:pPr marL="0" indent="0" algn="just">
              <a:buNone/>
            </a:pPr>
            <a:r>
              <a:rPr lang="fr-FR" sz="1800" dirty="0"/>
              <a:t>Programme de formation en partenariat avec C3M :</a:t>
            </a:r>
          </a:p>
          <a:p>
            <a:pPr lvl="0"/>
            <a:r>
              <a:rPr lang="fr-FR" sz="1800" dirty="0"/>
              <a:t>Urgence cardiologique.</a:t>
            </a:r>
          </a:p>
          <a:p>
            <a:pPr lvl="0"/>
            <a:r>
              <a:rPr lang="fr-FR" sz="1800" dirty="0"/>
              <a:t>Greffe et dons d’organes.</a:t>
            </a:r>
          </a:p>
          <a:p>
            <a:pPr lvl="0"/>
            <a:r>
              <a:rPr lang="fr-FR" sz="1800" dirty="0"/>
              <a:t>Télésanté.</a:t>
            </a:r>
          </a:p>
          <a:p>
            <a:r>
              <a:rPr lang="fr-FR" sz="1800" dirty="0"/>
              <a:t>Gestion pharmaceutique.</a:t>
            </a:r>
          </a:p>
        </p:txBody>
      </p:sp>
      <p:sp>
        <p:nvSpPr>
          <p:cNvPr id="4" name="ZoneTexte 3">
            <a:extLst>
              <a:ext uri="{FF2B5EF4-FFF2-40B4-BE49-F238E27FC236}">
                <a16:creationId xmlns:a16="http://schemas.microsoft.com/office/drawing/2014/main" id="{29E322DF-C975-4229-8475-3F3F669F7620}"/>
              </a:ext>
            </a:extLst>
          </p:cNvPr>
          <p:cNvSpPr txBox="1"/>
          <p:nvPr/>
        </p:nvSpPr>
        <p:spPr>
          <a:xfrm>
            <a:off x="1477105" y="5886671"/>
            <a:ext cx="103447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2" panose="05020102010507070707" pitchFamily="18" charset="2"/>
              <a:buChar char="R"/>
            </a:pPr>
            <a:r>
              <a:rPr lang="fr-FR" b="1" dirty="0">
                <a:sym typeface="Wingdings 2" panose="05020102010507070707" pitchFamily="18" charset="2"/>
              </a:rPr>
              <a:t>: Réunion de concertation avec le Ministère de la Santé et le réseau C3M en visioconférence pour la mise en place d’un nouveau cadre de partenariat (12.01.2021) </a:t>
            </a:r>
          </a:p>
        </p:txBody>
      </p:sp>
      <p:pic>
        <p:nvPicPr>
          <p:cNvPr id="5" name="Picture 2" descr="Résultat de recherche d'images pour &quot;c3m maroc&quot;">
            <a:extLst>
              <a:ext uri="{FF2B5EF4-FFF2-40B4-BE49-F238E27FC236}">
                <a16:creationId xmlns:a16="http://schemas.microsoft.com/office/drawing/2014/main" id="{6187420A-CDB8-40D0-B727-1C532EA0ED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0780" y="1108732"/>
            <a:ext cx="1562399" cy="2207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RÃ©sultat de recherche d'images pour &quot;(GCIG) (PARSGO) cancer sehouli&quot;">
            <a:extLst>
              <a:ext uri="{FF2B5EF4-FFF2-40B4-BE49-F238E27FC236}">
                <a16:creationId xmlns:a16="http://schemas.microsoft.com/office/drawing/2014/main" id="{3F20DE72-57CA-43AE-811B-3F1587B04C8C}"/>
              </a:ext>
            </a:extLst>
          </p:cNvPr>
          <p:cNvPicPr/>
          <p:nvPr/>
        </p:nvPicPr>
        <p:blipFill rotWithShape="1">
          <a:blip r:embed="rId3" cstate="print">
            <a:extLst>
              <a:ext uri="{28A0092B-C50C-407E-A947-70E740481C1C}">
                <a14:useLocalDpi xmlns:a14="http://schemas.microsoft.com/office/drawing/2010/main" val="0"/>
              </a:ext>
            </a:extLst>
          </a:blip>
          <a:srcRect l="6697" r="4680"/>
          <a:stretch/>
        </p:blipFill>
        <p:spPr bwMode="auto">
          <a:xfrm>
            <a:off x="3132300" y="1108732"/>
            <a:ext cx="1467064" cy="2207199"/>
          </a:xfrm>
          <a:prstGeom prst="rect">
            <a:avLst/>
          </a:prstGeom>
          <a:noFill/>
          <a:extLst>
            <a:ext uri="{53640926-AAD7-44D8-BBD7-CCE9431645EC}">
              <a14:shadowObscured xmlns:a14="http://schemas.microsoft.com/office/drawing/2010/main"/>
            </a:ext>
          </a:extLst>
        </p:spPr>
      </p:pic>
      <p:pic>
        <p:nvPicPr>
          <p:cNvPr id="9" name="Picture 8" descr="Résultat de recherche d'images pour &quot;autisme speaks maroc&quot;">
            <a:extLst>
              <a:ext uri="{FF2B5EF4-FFF2-40B4-BE49-F238E27FC236}">
                <a16:creationId xmlns:a16="http://schemas.microsoft.com/office/drawing/2014/main" id="{F4B0728D-9E59-4A0D-804A-A162A7D61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600" y="3762856"/>
            <a:ext cx="2622771" cy="1654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âimage contient peut-ÃªtreÂ : 2 personnes, personnes souriantes, texte">
            <a:extLst>
              <a:ext uri="{FF2B5EF4-FFF2-40B4-BE49-F238E27FC236}">
                <a16:creationId xmlns:a16="http://schemas.microsoft.com/office/drawing/2014/main" id="{89994ED6-194C-4FD0-BE41-C244213AF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686" y="1625808"/>
            <a:ext cx="2097722" cy="297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Partenariat avec le Ministère du Tourisme, de l'Artisanat du Transport Aérien, et de l'Economie Sociale</a:t>
            </a:r>
          </a:p>
        </p:txBody>
      </p:sp>
      <p:sp>
        <p:nvSpPr>
          <p:cNvPr id="3" name="Espace réservé du contenu 2"/>
          <p:cNvSpPr>
            <a:spLocks noGrp="1"/>
          </p:cNvSpPr>
          <p:nvPr>
            <p:ph idx="1"/>
          </p:nvPr>
        </p:nvSpPr>
        <p:spPr>
          <a:xfrm>
            <a:off x="728053" y="2329363"/>
            <a:ext cx="10983783" cy="4171168"/>
          </a:xfrm>
        </p:spPr>
        <p:txBody>
          <a:bodyPr>
            <a:normAutofit fontScale="92500" lnSpcReduction="10000"/>
          </a:bodyPr>
          <a:lstStyle/>
          <a:p>
            <a:pPr marL="0" lvl="0" indent="0" algn="just">
              <a:lnSpc>
                <a:spcPct val="100000"/>
              </a:lnSpc>
              <a:spcBef>
                <a:spcPts val="0"/>
              </a:spcBef>
              <a:buSzTx/>
              <a:buNone/>
            </a:pPr>
            <a:r>
              <a:rPr lang="fr-FR" b="1" dirty="0"/>
              <a:t>Objet : </a:t>
            </a:r>
            <a:r>
              <a:rPr lang="fr-FR" dirty="0"/>
              <a:t>Mobilisation des Marocains du Monde au service du développement des territoires à travers :</a:t>
            </a:r>
          </a:p>
          <a:p>
            <a:pPr algn="just">
              <a:lnSpc>
                <a:spcPct val="100000"/>
              </a:lnSpc>
              <a:spcBef>
                <a:spcPts val="0"/>
              </a:spcBef>
              <a:buSzTx/>
            </a:pPr>
            <a:r>
              <a:rPr lang="fr-FR" dirty="0"/>
              <a:t>Des opérations de renforcement des capacités des coopératives ;</a:t>
            </a:r>
          </a:p>
          <a:p>
            <a:pPr algn="just">
              <a:lnSpc>
                <a:spcPct val="100000"/>
              </a:lnSpc>
              <a:spcBef>
                <a:spcPts val="0"/>
              </a:spcBef>
              <a:buSzTx/>
            </a:pPr>
            <a:r>
              <a:rPr lang="fr-FR" dirty="0"/>
              <a:t>L’ancrage des bonnes pratiques ;</a:t>
            </a:r>
          </a:p>
          <a:p>
            <a:pPr algn="just">
              <a:lnSpc>
                <a:spcPct val="100000"/>
              </a:lnSpc>
              <a:spcBef>
                <a:spcPts val="0"/>
              </a:spcBef>
              <a:buSzTx/>
            </a:pPr>
            <a:r>
              <a:rPr lang="fr-FR" dirty="0"/>
              <a:t>L’accompagnement dans la commercialisation de leurs produits ;</a:t>
            </a:r>
          </a:p>
          <a:p>
            <a:pPr algn="just">
              <a:lnSpc>
                <a:spcPct val="100000"/>
              </a:lnSpc>
              <a:spcBef>
                <a:spcPts val="0"/>
              </a:spcBef>
              <a:buSzTx/>
            </a:pPr>
            <a:r>
              <a:rPr lang="fr-FR" dirty="0"/>
              <a:t>La valorisation su savoir-faire et de l’expertise des marocains résidant à l’étranger.</a:t>
            </a:r>
          </a:p>
          <a:p>
            <a:pPr algn="just">
              <a:lnSpc>
                <a:spcPct val="100000"/>
              </a:lnSpc>
              <a:spcBef>
                <a:spcPts val="0"/>
              </a:spcBef>
              <a:buSzTx/>
            </a:pPr>
            <a:endParaRPr lang="fr-FR" dirty="0"/>
          </a:p>
          <a:p>
            <a:pPr marL="0" indent="0" algn="just">
              <a:lnSpc>
                <a:spcPct val="100000"/>
              </a:lnSpc>
              <a:spcBef>
                <a:spcPts val="0"/>
              </a:spcBef>
              <a:buSzTx/>
              <a:buNone/>
            </a:pPr>
            <a:r>
              <a:rPr lang="fr-FR" b="1" dirty="0"/>
              <a:t>Convention de partenariat signée le 12/01/2021</a:t>
            </a:r>
          </a:p>
          <a:p>
            <a:pPr marL="0" indent="0" algn="just">
              <a:lnSpc>
                <a:spcPct val="100000"/>
              </a:lnSpc>
              <a:spcBef>
                <a:spcPts val="0"/>
              </a:spcBef>
              <a:buSzTx/>
              <a:buNone/>
            </a:pPr>
            <a:endParaRPr lang="fr-FR" b="1" dirty="0"/>
          </a:p>
          <a:p>
            <a:pPr marL="0" indent="0" algn="just">
              <a:lnSpc>
                <a:spcPct val="100000"/>
              </a:lnSpc>
              <a:spcBef>
                <a:spcPts val="0"/>
              </a:spcBef>
              <a:buSzTx/>
              <a:buNone/>
            </a:pPr>
            <a:r>
              <a:rPr lang="fr-FR" b="1" dirty="0"/>
              <a:t>Engagement du MDCMRE : Identifier et mobiliser les marocains du Monde souhaitant apporter un appui aux coopératives et aux porteurs de projets de coopérative au Maroc.</a:t>
            </a:r>
          </a:p>
          <a:p>
            <a:pPr marL="0" indent="0" algn="just">
              <a:lnSpc>
                <a:spcPct val="100000"/>
              </a:lnSpc>
              <a:spcBef>
                <a:spcPts val="0"/>
              </a:spcBef>
              <a:buSzTx/>
              <a:buNone/>
            </a:pPr>
            <a:endParaRPr lang="fr-FR" b="1" dirty="0"/>
          </a:p>
          <a:p>
            <a:pPr marL="0" indent="0" algn="just">
              <a:lnSpc>
                <a:spcPct val="100000"/>
              </a:lnSpc>
              <a:spcBef>
                <a:spcPts val="0"/>
              </a:spcBef>
              <a:buSzTx/>
              <a:buNone/>
            </a:pPr>
            <a:r>
              <a:rPr lang="fr-FR" b="1" dirty="0"/>
              <a:t>Réseaux partenaires :</a:t>
            </a:r>
          </a:p>
        </p:txBody>
      </p:sp>
      <p:pic>
        <p:nvPicPr>
          <p:cNvPr id="4" name="Image 3"/>
          <p:cNvPicPr>
            <a:picLocks noChangeAspect="1"/>
          </p:cNvPicPr>
          <p:nvPr/>
        </p:nvPicPr>
        <p:blipFill>
          <a:blip r:embed="rId2">
            <a:alphaModFix/>
          </a:blip>
          <a:stretch>
            <a:fillRect/>
          </a:stretch>
        </p:blipFill>
        <p:spPr>
          <a:xfrm>
            <a:off x="6828994" y="1272638"/>
            <a:ext cx="2921362" cy="656675"/>
          </a:xfrm>
          <a:prstGeom prst="rect">
            <a:avLst/>
          </a:prstGeom>
          <a:noFill/>
        </p:spPr>
      </p:pic>
      <p:pic>
        <p:nvPicPr>
          <p:cNvPr id="5" name="Bild 6" descr="DMK_logo_090401">
            <a:extLst>
              <a:ext uri="{FF2B5EF4-FFF2-40B4-BE49-F238E27FC236}">
                <a16:creationId xmlns:a16="http://schemas.microsoft.com/office/drawing/2014/main" id="{49E43475-C63C-42CD-B1A8-BDDF72295364}"/>
              </a:ext>
            </a:extLst>
          </p:cNvPr>
          <p:cNvPicPr/>
          <p:nvPr/>
        </p:nvPicPr>
        <p:blipFill>
          <a:blip r:embed="rId3"/>
          <a:srcRect/>
          <a:stretch>
            <a:fillRect/>
          </a:stretch>
        </p:blipFill>
        <p:spPr bwMode="auto">
          <a:xfrm>
            <a:off x="7597035" y="5557556"/>
            <a:ext cx="1562100" cy="904875"/>
          </a:xfrm>
          <a:prstGeom prst="rect">
            <a:avLst/>
          </a:prstGeom>
          <a:noFill/>
          <a:ln w="9525">
            <a:noFill/>
            <a:miter lim="800000"/>
            <a:headEnd/>
            <a:tailEnd/>
          </a:ln>
        </p:spPr>
      </p:pic>
      <p:pic>
        <p:nvPicPr>
          <p:cNvPr id="6" name="image4.png">
            <a:extLst>
              <a:ext uri="{FF2B5EF4-FFF2-40B4-BE49-F238E27FC236}">
                <a16:creationId xmlns:a16="http://schemas.microsoft.com/office/drawing/2014/main" id="{BC9B2B8B-0930-46BD-B570-C15E80DE8C0D}"/>
              </a:ext>
            </a:extLst>
          </p:cNvPr>
          <p:cNvPicPr/>
          <p:nvPr/>
        </p:nvPicPr>
        <p:blipFill>
          <a:blip r:embed="rId4"/>
          <a:srcRect/>
          <a:stretch>
            <a:fillRect/>
          </a:stretch>
        </p:blipFill>
        <p:spPr>
          <a:xfrm>
            <a:off x="3667244" y="5557556"/>
            <a:ext cx="2552700" cy="942975"/>
          </a:xfrm>
          <a:prstGeom prst="rect">
            <a:avLst/>
          </a:prstGeom>
          <a:ln/>
        </p:spPr>
      </p:pic>
    </p:spTree>
    <p:extLst>
      <p:ext uri="{BB962C8B-B14F-4D97-AF65-F5344CB8AC3E}">
        <p14:creationId xmlns:p14="http://schemas.microsoft.com/office/powerpoint/2010/main" val="185716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65" name="Group 64">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7"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69"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1" name="Group 70">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2"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3"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2" name="Titre 1">
            <a:extLst>
              <a:ext uri="{FF2B5EF4-FFF2-40B4-BE49-F238E27FC236}">
                <a16:creationId xmlns:a16="http://schemas.microsoft.com/office/drawing/2014/main" id="{2765BE3E-D4BE-4BDD-AECF-B1A0C0AD0869}"/>
              </a:ext>
            </a:extLst>
          </p:cNvPr>
          <p:cNvSpPr>
            <a:spLocks noGrp="1"/>
          </p:cNvSpPr>
          <p:nvPr>
            <p:ph type="title"/>
          </p:nvPr>
        </p:nvSpPr>
        <p:spPr>
          <a:xfrm>
            <a:off x="2667000" y="2671234"/>
            <a:ext cx="6858000" cy="1367896"/>
          </a:xfrm>
        </p:spPr>
        <p:txBody>
          <a:bodyPr vert="horz" lIns="91440" tIns="45720" rIns="91440" bIns="45720" rtlCol="0" anchor="b">
            <a:normAutofit/>
          </a:bodyPr>
          <a:lstStyle/>
          <a:p>
            <a:pPr algn="ctr"/>
            <a:r>
              <a:rPr lang="en-US" sz="4400" dirty="0">
                <a:solidFill>
                  <a:srgbClr val="FFFFFF"/>
                </a:solidFill>
              </a:rPr>
              <a:t>2. </a:t>
            </a:r>
            <a:r>
              <a:rPr lang="en-US" sz="4400" dirty="0" err="1">
                <a:solidFill>
                  <a:srgbClr val="FFFFFF"/>
                </a:solidFill>
              </a:rPr>
              <a:t>Mobilisation</a:t>
            </a:r>
            <a:r>
              <a:rPr lang="en-US" sz="4400" dirty="0">
                <a:solidFill>
                  <a:srgbClr val="FFFFFF"/>
                </a:solidFill>
              </a:rPr>
              <a:t> des entrepreneurs</a:t>
            </a:r>
            <a:endParaRPr lang="en-US" sz="4400" kern="1200" cap="all" baseline="0" dirty="0">
              <a:solidFill>
                <a:srgbClr val="FFFFFF"/>
              </a:solidFill>
              <a:latin typeface="+mj-lt"/>
              <a:ea typeface="+mj-ea"/>
              <a:cs typeface="+mj-cs"/>
            </a:endParaRPr>
          </a:p>
        </p:txBody>
      </p:sp>
      <p:sp>
        <p:nvSpPr>
          <p:cNvPr id="3" name="Espace réservé du numéro de diapositive 2">
            <a:extLst>
              <a:ext uri="{FF2B5EF4-FFF2-40B4-BE49-F238E27FC236}">
                <a16:creationId xmlns:a16="http://schemas.microsoft.com/office/drawing/2014/main" id="{F5D283BC-D100-4143-BFF7-BE7B845B191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5866680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Mise en place d’un mécanisme d’accompagnement</a:t>
            </a:r>
          </a:p>
        </p:txBody>
      </p:sp>
      <p:sp>
        <p:nvSpPr>
          <p:cNvPr id="9" name="Rounded Rectangle 17">
            <a:extLst>
              <a:ext uri="{FF2B5EF4-FFF2-40B4-BE49-F238E27FC236}">
                <a16:creationId xmlns:a16="http://schemas.microsoft.com/office/drawing/2014/main" id="{03222147-7EB4-4411-AA37-B19DCD748E08}"/>
              </a:ext>
            </a:extLst>
          </p:cNvPr>
          <p:cNvSpPr/>
          <p:nvPr/>
        </p:nvSpPr>
        <p:spPr>
          <a:xfrm>
            <a:off x="1688976" y="1881336"/>
            <a:ext cx="4191000" cy="4572000"/>
          </a:xfrm>
          <a:prstGeom prst="roundRect">
            <a:avLst/>
          </a:prstGeom>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srgbClr val="4F81BD">
                  <a:lumMod val="50000"/>
                </a:srgbClr>
              </a:solidFill>
              <a:latin typeface="Tw Cen MT"/>
            </a:endParaRPr>
          </a:p>
        </p:txBody>
      </p:sp>
      <p:sp>
        <p:nvSpPr>
          <p:cNvPr id="10" name="Rounded Rectangle 15">
            <a:extLst>
              <a:ext uri="{FF2B5EF4-FFF2-40B4-BE49-F238E27FC236}">
                <a16:creationId xmlns:a16="http://schemas.microsoft.com/office/drawing/2014/main" id="{335DB99D-6693-4CE3-90F7-191B95084A8A}"/>
              </a:ext>
            </a:extLst>
          </p:cNvPr>
          <p:cNvSpPr/>
          <p:nvPr/>
        </p:nvSpPr>
        <p:spPr>
          <a:xfrm>
            <a:off x="6456582" y="2230478"/>
            <a:ext cx="4103914" cy="1403648"/>
          </a:xfrm>
          <a:prstGeom prst="round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marL="1188720" indent="-1143000" algn="just" defTabSz="914400"/>
            <a:r>
              <a:rPr lang="fr-FR" b="1" dirty="0">
                <a:solidFill>
                  <a:prstClr val="black"/>
                </a:solidFill>
                <a:latin typeface="Tw Cen MT"/>
              </a:rPr>
              <a:t>Accompagnement régional </a:t>
            </a:r>
          </a:p>
          <a:p>
            <a:pPr algn="just" defTabSz="914400"/>
            <a:r>
              <a:rPr lang="fr-FR" dirty="0">
                <a:solidFill>
                  <a:prstClr val="black"/>
                </a:solidFill>
                <a:latin typeface="Tw Cen MT"/>
              </a:rPr>
              <a:t>Assuré  par les Maisons de Nador, Beni Mellal et Tiznit au profit des porteurs de projets originaires de ces régions.</a:t>
            </a:r>
          </a:p>
          <a:p>
            <a:pPr algn="ctr" defTabSz="914400"/>
            <a:endParaRPr lang="en-US" dirty="0">
              <a:solidFill>
                <a:srgbClr val="4F81BD">
                  <a:lumMod val="50000"/>
                </a:srgbClr>
              </a:solidFill>
              <a:latin typeface="Tw Cen MT"/>
            </a:endParaRPr>
          </a:p>
        </p:txBody>
      </p:sp>
      <p:sp>
        <p:nvSpPr>
          <p:cNvPr id="11" name="Content Placeholder 7">
            <a:extLst>
              <a:ext uri="{FF2B5EF4-FFF2-40B4-BE49-F238E27FC236}">
                <a16:creationId xmlns:a16="http://schemas.microsoft.com/office/drawing/2014/main" id="{ADF1FF72-8057-4FA8-A89C-C2B4FA92B705}"/>
              </a:ext>
            </a:extLst>
          </p:cNvPr>
          <p:cNvSpPr txBox="1">
            <a:spLocks/>
          </p:cNvSpPr>
          <p:nvPr/>
        </p:nvSpPr>
        <p:spPr>
          <a:xfrm>
            <a:off x="1832992" y="2283296"/>
            <a:ext cx="4046984" cy="4386064"/>
          </a:xfrm>
          <a:prstGeom prst="rect">
            <a:avLst/>
          </a:prstGeom>
        </p:spPr>
        <p:txBody>
          <a:bodyPr vert="horz">
            <a:normAutofit fontScale="3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defTabSz="914400">
              <a:buClr>
                <a:srgbClr val="C0504D"/>
              </a:buClr>
              <a:buNone/>
            </a:pPr>
            <a:r>
              <a:rPr lang="fr-FR" sz="5500" b="1" dirty="0">
                <a:solidFill>
                  <a:prstClr val="black"/>
                </a:solidFill>
                <a:latin typeface="Tw Cen MT"/>
              </a:rPr>
              <a:t>Accompagnement de proximité : </a:t>
            </a:r>
          </a:p>
          <a:p>
            <a:pPr marL="0" indent="0" algn="just" defTabSz="914400">
              <a:buClr>
                <a:srgbClr val="C0504D"/>
              </a:buClr>
              <a:buNone/>
            </a:pPr>
            <a:r>
              <a:rPr lang="fr-FR" sz="5500" dirty="0">
                <a:solidFill>
                  <a:prstClr val="black"/>
                </a:solidFill>
                <a:latin typeface="Tw Cen MT"/>
              </a:rPr>
              <a:t>Une cellule dédiée à  l’accompagnement des investisseurs MRE au sein du MCMREAM  ayant  pour mission :</a:t>
            </a:r>
          </a:p>
          <a:p>
            <a:pPr marL="0" indent="0" algn="just" defTabSz="914400">
              <a:buClr>
                <a:srgbClr val="C0504D"/>
              </a:buClr>
            </a:pPr>
            <a:r>
              <a:rPr lang="fr-FR" sz="5500" dirty="0">
                <a:solidFill>
                  <a:prstClr val="black"/>
                </a:solidFill>
                <a:latin typeface="Tw Cen MT"/>
              </a:rPr>
              <a:t> Informer et d’orienter les investisseurs potentiels sur les différents  secteurs de l’économie.</a:t>
            </a:r>
          </a:p>
          <a:p>
            <a:pPr marL="0" indent="0" algn="just" defTabSz="914400">
              <a:buClr>
                <a:srgbClr val="C0504D"/>
              </a:buClr>
            </a:pPr>
            <a:r>
              <a:rPr lang="fr-FR" sz="5500" dirty="0">
                <a:solidFill>
                  <a:prstClr val="black"/>
                </a:solidFill>
                <a:latin typeface="Tw Cen MT"/>
              </a:rPr>
              <a:t> Assister les porteurs de projets durant toutes les étapes de réalisation de leurs projets,  de la conception jusqu’à la concrétisation de leur investissement.</a:t>
            </a:r>
          </a:p>
          <a:p>
            <a:pPr marL="0" indent="0" algn="just" defTabSz="914400">
              <a:buClr>
                <a:srgbClr val="C0504D"/>
              </a:buClr>
            </a:pPr>
            <a:r>
              <a:rPr lang="fr-FR" sz="5500" dirty="0">
                <a:solidFill>
                  <a:prstClr val="black"/>
                </a:solidFill>
                <a:latin typeface="Tw Cen MT"/>
              </a:rPr>
              <a:t> Identifier les formes de partenariat à mettre en place  avec les acteurs  locaux pour inciter et encourager les MRE à contribuer au développement de leur région.</a:t>
            </a:r>
          </a:p>
          <a:p>
            <a:pPr defTabSz="914400">
              <a:buClr>
                <a:srgbClr val="C0504D"/>
              </a:buClr>
            </a:pPr>
            <a:endParaRPr lang="en-US" dirty="0">
              <a:solidFill>
                <a:prstClr val="black"/>
              </a:solidFill>
              <a:latin typeface="Tw Cen MT"/>
            </a:endParaRPr>
          </a:p>
        </p:txBody>
      </p:sp>
      <p:sp>
        <p:nvSpPr>
          <p:cNvPr id="12" name="Rounded Rectangle 15">
            <a:extLst>
              <a:ext uri="{FF2B5EF4-FFF2-40B4-BE49-F238E27FC236}">
                <a16:creationId xmlns:a16="http://schemas.microsoft.com/office/drawing/2014/main" id="{6E06AC8F-8DA8-4AFB-B3F7-F7B171DA273A}"/>
              </a:ext>
            </a:extLst>
          </p:cNvPr>
          <p:cNvSpPr/>
          <p:nvPr/>
        </p:nvSpPr>
        <p:spPr>
          <a:xfrm>
            <a:off x="6456583" y="4614716"/>
            <a:ext cx="4103914" cy="1367729"/>
          </a:xfrm>
          <a:prstGeom prst="roundRect">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just" defTabSz="914400"/>
            <a:r>
              <a:rPr lang="fr-FR" b="1" dirty="0">
                <a:solidFill>
                  <a:prstClr val="black"/>
                </a:solidFill>
                <a:latin typeface="Tw Cen MT"/>
              </a:rPr>
              <a:t>Plate forme digitale :</a:t>
            </a:r>
            <a:r>
              <a:rPr lang="fr-FR" dirty="0">
                <a:solidFill>
                  <a:prstClr val="black"/>
                </a:solidFill>
                <a:latin typeface="Tw Cen MT"/>
              </a:rPr>
              <a:t> création sur le site internet du Ministère d’une rubrique dédiée aux investisseurs.</a:t>
            </a:r>
          </a:p>
        </p:txBody>
      </p:sp>
      <p:grpSp>
        <p:nvGrpSpPr>
          <p:cNvPr id="13" name="Groupe 20">
            <a:extLst>
              <a:ext uri="{FF2B5EF4-FFF2-40B4-BE49-F238E27FC236}">
                <a16:creationId xmlns:a16="http://schemas.microsoft.com/office/drawing/2014/main" id="{801D8BA4-EA62-4A17-8C11-1AC5CBEDF7B0}"/>
              </a:ext>
            </a:extLst>
          </p:cNvPr>
          <p:cNvGrpSpPr/>
          <p:nvPr/>
        </p:nvGrpSpPr>
        <p:grpSpPr>
          <a:xfrm>
            <a:off x="5980475" y="2554006"/>
            <a:ext cx="585743" cy="601678"/>
            <a:chOff x="481112" y="122180"/>
            <a:chExt cx="686241" cy="704910"/>
          </a:xfrm>
          <a:scene3d>
            <a:camera prst="orthographicFront"/>
            <a:lightRig rig="flat" dir="t"/>
          </a:scene3d>
        </p:grpSpPr>
        <p:sp>
          <p:nvSpPr>
            <p:cNvPr id="14" name="Ellipse 13">
              <a:extLst>
                <a:ext uri="{FF2B5EF4-FFF2-40B4-BE49-F238E27FC236}">
                  <a16:creationId xmlns:a16="http://schemas.microsoft.com/office/drawing/2014/main" id="{9EDBD400-D708-4AD9-960E-0BF3F77226B3}"/>
                </a:ext>
              </a:extLst>
            </p:cNvPr>
            <p:cNvSpPr/>
            <p:nvPr/>
          </p:nvSpPr>
          <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5" name="Ellipse 6">
              <a:extLst>
                <a:ext uri="{FF2B5EF4-FFF2-40B4-BE49-F238E27FC236}">
                  <a16:creationId xmlns:a16="http://schemas.microsoft.com/office/drawing/2014/main" id="{04B0180D-F355-49C8-8364-7F64BDDEB44E}"/>
                </a:ext>
              </a:extLst>
            </p:cNvPr>
            <p:cNvSpPr/>
            <p:nvPr/>
          </p:nvSpPr>
          <p:spPr>
            <a:xfrm>
              <a:off x="581610" y="225412"/>
              <a:ext cx="485245" cy="498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algn="ctr" defTabSz="1333500">
                <a:lnSpc>
                  <a:spcPct val="90000"/>
                </a:lnSpc>
                <a:spcBef>
                  <a:spcPct val="0"/>
                </a:spcBef>
                <a:spcAft>
                  <a:spcPct val="35000"/>
                </a:spcAft>
              </a:pPr>
              <a:r>
                <a:rPr lang="en-US" sz="3000" dirty="0">
                  <a:solidFill>
                    <a:prstClr val="white">
                      <a:lumMod val="50000"/>
                    </a:prstClr>
                  </a:solidFill>
                  <a:latin typeface="Tw Cen MT"/>
                </a:rPr>
                <a:t>2</a:t>
              </a:r>
            </a:p>
          </p:txBody>
        </p:sp>
      </p:grpSp>
      <p:grpSp>
        <p:nvGrpSpPr>
          <p:cNvPr id="16" name="Groupe 29">
            <a:extLst>
              <a:ext uri="{FF2B5EF4-FFF2-40B4-BE49-F238E27FC236}">
                <a16:creationId xmlns:a16="http://schemas.microsoft.com/office/drawing/2014/main" id="{355138D4-FEAC-45EC-918A-E2E07C921ED6}"/>
              </a:ext>
            </a:extLst>
          </p:cNvPr>
          <p:cNvGrpSpPr/>
          <p:nvPr/>
        </p:nvGrpSpPr>
        <p:grpSpPr>
          <a:xfrm>
            <a:off x="5980475" y="4997740"/>
            <a:ext cx="585743" cy="601678"/>
            <a:chOff x="481112" y="122180"/>
            <a:chExt cx="686241" cy="704910"/>
          </a:xfrm>
          <a:scene3d>
            <a:camera prst="orthographicFront"/>
            <a:lightRig rig="flat" dir="t"/>
          </a:scene3d>
        </p:grpSpPr>
        <p:sp>
          <p:nvSpPr>
            <p:cNvPr id="17" name="Ellipse 16">
              <a:extLst>
                <a:ext uri="{FF2B5EF4-FFF2-40B4-BE49-F238E27FC236}">
                  <a16:creationId xmlns:a16="http://schemas.microsoft.com/office/drawing/2014/main" id="{2EEBED1A-42AD-4E70-85EF-5AB146D6C1E7}"/>
                </a:ext>
              </a:extLst>
            </p:cNvPr>
            <p:cNvSpPr/>
            <p:nvPr/>
          </p:nvSpPr>
          <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Ellipse 6">
              <a:extLst>
                <a:ext uri="{FF2B5EF4-FFF2-40B4-BE49-F238E27FC236}">
                  <a16:creationId xmlns:a16="http://schemas.microsoft.com/office/drawing/2014/main" id="{889A6B57-25F8-421D-AF64-51151997D9AE}"/>
                </a:ext>
              </a:extLst>
            </p:cNvPr>
            <p:cNvSpPr/>
            <p:nvPr/>
          </p:nvSpPr>
          <p:spPr>
            <a:xfrm>
              <a:off x="581610" y="225412"/>
              <a:ext cx="485245" cy="498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algn="ctr" defTabSz="1333500">
                <a:lnSpc>
                  <a:spcPct val="90000"/>
                </a:lnSpc>
                <a:spcBef>
                  <a:spcPct val="0"/>
                </a:spcBef>
                <a:spcAft>
                  <a:spcPct val="35000"/>
                </a:spcAft>
              </a:pPr>
              <a:r>
                <a:rPr lang="en-US" sz="3000" dirty="0">
                  <a:solidFill>
                    <a:prstClr val="white">
                      <a:lumMod val="50000"/>
                    </a:prstClr>
                  </a:solidFill>
                  <a:latin typeface="Tw Cen MT"/>
                </a:rPr>
                <a:t>3</a:t>
              </a:r>
            </a:p>
          </p:txBody>
        </p:sp>
      </p:grpSp>
      <p:grpSp>
        <p:nvGrpSpPr>
          <p:cNvPr id="19" name="Groupe 35">
            <a:extLst>
              <a:ext uri="{FF2B5EF4-FFF2-40B4-BE49-F238E27FC236}">
                <a16:creationId xmlns:a16="http://schemas.microsoft.com/office/drawing/2014/main" id="{4EC800DC-7DAC-4528-AFA1-49258FE5A6E4}"/>
              </a:ext>
            </a:extLst>
          </p:cNvPr>
          <p:cNvGrpSpPr/>
          <p:nvPr/>
        </p:nvGrpSpPr>
        <p:grpSpPr>
          <a:xfrm>
            <a:off x="1703513" y="1628800"/>
            <a:ext cx="585743" cy="601678"/>
            <a:chOff x="481112" y="122180"/>
            <a:chExt cx="686241" cy="704910"/>
          </a:xfrm>
          <a:scene3d>
            <a:camera prst="orthographicFront"/>
            <a:lightRig rig="flat" dir="t"/>
          </a:scene3d>
        </p:grpSpPr>
        <p:sp>
          <p:nvSpPr>
            <p:cNvPr id="20" name="Ellipse 19">
              <a:extLst>
                <a:ext uri="{FF2B5EF4-FFF2-40B4-BE49-F238E27FC236}">
                  <a16:creationId xmlns:a16="http://schemas.microsoft.com/office/drawing/2014/main" id="{6E24F93E-D1C8-4BDD-90FC-80C30CB5977B}"/>
                </a:ext>
              </a:extLst>
            </p:cNvPr>
            <p:cNvSpPr/>
            <p:nvPr/>
          </p:nvSpPr>
          <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Ellipse 6">
              <a:extLst>
                <a:ext uri="{FF2B5EF4-FFF2-40B4-BE49-F238E27FC236}">
                  <a16:creationId xmlns:a16="http://schemas.microsoft.com/office/drawing/2014/main" id="{83713843-E28D-495A-AFF6-D2F7A2666947}"/>
                </a:ext>
              </a:extLst>
            </p:cNvPr>
            <p:cNvSpPr/>
            <p:nvPr/>
          </p:nvSpPr>
          <p:spPr>
            <a:xfrm>
              <a:off x="581610" y="225412"/>
              <a:ext cx="485245" cy="498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algn="ctr" defTabSz="1333500">
                <a:lnSpc>
                  <a:spcPct val="90000"/>
                </a:lnSpc>
                <a:spcBef>
                  <a:spcPct val="0"/>
                </a:spcBef>
                <a:spcAft>
                  <a:spcPct val="35000"/>
                </a:spcAft>
              </a:pPr>
              <a:r>
                <a:rPr lang="en-US" sz="3000" dirty="0">
                  <a:solidFill>
                    <a:prstClr val="white">
                      <a:lumMod val="50000"/>
                    </a:prstClr>
                  </a:solidFill>
                  <a:latin typeface="Tw Cen MT"/>
                </a:rPr>
                <a:t>1</a:t>
              </a:r>
            </a:p>
          </p:txBody>
        </p:sp>
      </p:grpSp>
    </p:spTree>
    <p:extLst>
      <p:ext uri="{BB962C8B-B14F-4D97-AF65-F5344CB8AC3E}">
        <p14:creationId xmlns:p14="http://schemas.microsoft.com/office/powerpoint/2010/main" val="47237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Système d'information et une base documentaire </a:t>
            </a:r>
          </a:p>
        </p:txBody>
      </p:sp>
      <p:grpSp>
        <p:nvGrpSpPr>
          <p:cNvPr id="27" name="Espace réservé du contenu 3">
            <a:extLst>
              <a:ext uri="{FF2B5EF4-FFF2-40B4-BE49-F238E27FC236}">
                <a16:creationId xmlns:a16="http://schemas.microsoft.com/office/drawing/2014/main" id="{3F79C9FB-3A8C-4F97-BFEB-69B006073C6E}"/>
              </a:ext>
            </a:extLst>
          </p:cNvPr>
          <p:cNvGrpSpPr>
            <a:grpSpLocks noGrp="1"/>
          </p:cNvGrpSpPr>
          <p:nvPr/>
        </p:nvGrpSpPr>
        <p:grpSpPr>
          <a:xfrm>
            <a:off x="1943111" y="1691628"/>
            <a:ext cx="8305777" cy="4757758"/>
            <a:chOff x="109182" y="1150938"/>
            <a:chExt cx="3413110" cy="6154867"/>
          </a:xfrm>
        </p:grpSpPr>
        <p:pic>
          <p:nvPicPr>
            <p:cNvPr id="28" name="Picture 2" descr="C:\Users\MagnetoMedia\Dropbox\MM-Dev-Openerp\AO-MRE-SI-Investisseurs\Documents\screencapture-www-sebaconsult-de-1459338164529.png">
              <a:extLst>
                <a:ext uri="{FF2B5EF4-FFF2-40B4-BE49-F238E27FC236}">
                  <a16:creationId xmlns:a16="http://schemas.microsoft.com/office/drawing/2014/main" id="{6198ED0A-E748-46DF-8D13-A026E47698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 y="1150938"/>
              <a:ext cx="1489263" cy="6154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2A2EF65-F52B-4B3D-89CE-42FC3908D4C9}"/>
                </a:ext>
              </a:extLst>
            </p:cNvPr>
            <p:cNvSpPr/>
            <p:nvPr/>
          </p:nvSpPr>
          <p:spPr>
            <a:xfrm>
              <a:off x="3365090" y="3438832"/>
              <a:ext cx="154858" cy="179439"/>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latin typeface="Tw Cen MT"/>
                <a:ea typeface="+mn-ea"/>
                <a:cs typeface="+mn-cs"/>
              </a:endParaRPr>
            </a:p>
          </p:txBody>
        </p:sp>
        <p:sp>
          <p:nvSpPr>
            <p:cNvPr id="30" name="Rectangle 29">
              <a:extLst>
                <a:ext uri="{FF2B5EF4-FFF2-40B4-BE49-F238E27FC236}">
                  <a16:creationId xmlns:a16="http://schemas.microsoft.com/office/drawing/2014/main" id="{F9FD3D5D-EF3E-4405-BDE5-CD1EB9BAC3F7}"/>
                </a:ext>
              </a:extLst>
            </p:cNvPr>
            <p:cNvSpPr/>
            <p:nvPr/>
          </p:nvSpPr>
          <p:spPr>
            <a:xfrm>
              <a:off x="3362632" y="4544821"/>
              <a:ext cx="154858" cy="179439"/>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latin typeface="Tw Cen MT"/>
                <a:ea typeface="+mn-ea"/>
                <a:cs typeface="+mn-cs"/>
              </a:endParaRPr>
            </a:p>
          </p:txBody>
        </p:sp>
        <p:sp>
          <p:nvSpPr>
            <p:cNvPr id="31" name="Rectangle 30">
              <a:extLst>
                <a:ext uri="{FF2B5EF4-FFF2-40B4-BE49-F238E27FC236}">
                  <a16:creationId xmlns:a16="http://schemas.microsoft.com/office/drawing/2014/main" id="{C5AC1BE5-354A-42E6-AE93-4AAF5CAB8082}"/>
                </a:ext>
              </a:extLst>
            </p:cNvPr>
            <p:cNvSpPr/>
            <p:nvPr/>
          </p:nvSpPr>
          <p:spPr>
            <a:xfrm>
              <a:off x="3367434" y="5655163"/>
              <a:ext cx="154858" cy="179439"/>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latin typeface="Tw Cen MT"/>
                <a:ea typeface="+mn-ea"/>
                <a:cs typeface="+mn-cs"/>
              </a:endParaRPr>
            </a:p>
          </p:txBody>
        </p:sp>
      </p:grpSp>
      <p:sp>
        <p:nvSpPr>
          <p:cNvPr id="32" name="Rectangle 31">
            <a:extLst>
              <a:ext uri="{FF2B5EF4-FFF2-40B4-BE49-F238E27FC236}">
                <a16:creationId xmlns:a16="http://schemas.microsoft.com/office/drawing/2014/main" id="{549701B7-E112-4AE6-BBCB-C64605635839}"/>
              </a:ext>
            </a:extLst>
          </p:cNvPr>
          <p:cNvSpPr/>
          <p:nvPr/>
        </p:nvSpPr>
        <p:spPr>
          <a:xfrm>
            <a:off x="6443660" y="1855313"/>
            <a:ext cx="4572000" cy="1477328"/>
          </a:xfrm>
          <a:prstGeom prst="rect">
            <a:avLst/>
          </a:prstGeom>
        </p:spPr>
        <p:txBody>
          <a:bodyPr wrap="square">
            <a:spAutoFit/>
          </a:bodyPr>
          <a:lstStyle/>
          <a:p>
            <a:pPr algn="just"/>
            <a:r>
              <a:rPr lang="fr-FR" dirty="0"/>
              <a:t>Le Ministère met à la disposition des investisseurs MRE un système d'information  pour les accompagner dans leurs projets.</a:t>
            </a:r>
          </a:p>
          <a:p>
            <a:endParaRPr lang="fr-FR" dirty="0"/>
          </a:p>
        </p:txBody>
      </p:sp>
      <p:sp>
        <p:nvSpPr>
          <p:cNvPr id="33" name="Rectangle 32">
            <a:extLst>
              <a:ext uri="{FF2B5EF4-FFF2-40B4-BE49-F238E27FC236}">
                <a16:creationId xmlns:a16="http://schemas.microsoft.com/office/drawing/2014/main" id="{92F42F62-9C93-4FE3-B195-D8996D0D7695}"/>
              </a:ext>
            </a:extLst>
          </p:cNvPr>
          <p:cNvSpPr/>
          <p:nvPr/>
        </p:nvSpPr>
        <p:spPr>
          <a:xfrm>
            <a:off x="6515098" y="3284073"/>
            <a:ext cx="4572000" cy="2062103"/>
          </a:xfrm>
          <a:prstGeom prst="rect">
            <a:avLst/>
          </a:prstGeom>
        </p:spPr>
        <p:txBody>
          <a:bodyPr wrap="square">
            <a:spAutoFit/>
          </a:bodyPr>
          <a:lstStyle/>
          <a:p>
            <a:r>
              <a:rPr lang="fr-FR" sz="2000" b="1" dirty="0"/>
              <a:t>Avantages:</a:t>
            </a:r>
          </a:p>
          <a:p>
            <a:pPr marL="285750" indent="-285750">
              <a:buFont typeface="Wingdings" pitchFamily="2" charset="2"/>
              <a:buChar char="Ø"/>
            </a:pPr>
            <a:r>
              <a:rPr lang="fr-FR" dirty="0"/>
              <a:t>Fluidification des échanges d’informations</a:t>
            </a:r>
          </a:p>
          <a:p>
            <a:pPr marL="285750" indent="-285750">
              <a:buFont typeface="Wingdings" pitchFamily="2" charset="2"/>
              <a:buChar char="Ø"/>
            </a:pPr>
            <a:r>
              <a:rPr lang="fr-FR" dirty="0"/>
              <a:t>Suivi en ligne</a:t>
            </a:r>
          </a:p>
          <a:p>
            <a:pPr marL="285750" indent="-285750">
              <a:buFont typeface="Wingdings" pitchFamily="2" charset="2"/>
              <a:buChar char="Ø"/>
            </a:pPr>
            <a:r>
              <a:rPr lang="fr-FR" dirty="0"/>
              <a:t>Outil interactif</a:t>
            </a:r>
          </a:p>
          <a:p>
            <a:pPr marL="285750" indent="-285750">
              <a:buFont typeface="Wingdings" pitchFamily="2" charset="2"/>
              <a:buChar char="Ø"/>
            </a:pPr>
            <a:r>
              <a:rPr lang="fr-FR" dirty="0"/>
              <a:t>Assistance projet</a:t>
            </a:r>
          </a:p>
          <a:p>
            <a:pPr marL="285750" indent="-285750">
              <a:buFont typeface="Wingdings" pitchFamily="2" charset="2"/>
              <a:buChar char="Ø"/>
            </a:pPr>
            <a:r>
              <a:rPr lang="fr-FR" dirty="0"/>
              <a:t>Business plan en ligne</a:t>
            </a:r>
          </a:p>
          <a:p>
            <a:pPr marL="285750" indent="-285750">
              <a:buFont typeface="Wingdings" pitchFamily="2" charset="2"/>
              <a:buChar char="Ø"/>
            </a:pPr>
            <a:r>
              <a:rPr lang="fr-FR" dirty="0"/>
              <a:t>Système automatisé </a:t>
            </a:r>
          </a:p>
        </p:txBody>
      </p:sp>
    </p:spTree>
    <p:extLst>
      <p:ext uri="{BB962C8B-B14F-4D97-AF65-F5344CB8AC3E}">
        <p14:creationId xmlns:p14="http://schemas.microsoft.com/office/powerpoint/2010/main" val="275256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Système d'information et une base documentaire </a:t>
            </a:r>
          </a:p>
        </p:txBody>
      </p:sp>
      <p:pic>
        <p:nvPicPr>
          <p:cNvPr id="10" name="Picture 2" descr="C:\Users\MagnetoMedia\Dropbox\MM-Dev-Openerp\AO-MRE-SI-Investisseurs\Documents\screencapture-wiki-mre-customers-magnetomedia-net-fr-1459338800803.png">
            <a:extLst>
              <a:ext uri="{FF2B5EF4-FFF2-40B4-BE49-F238E27FC236}">
                <a16:creationId xmlns:a16="http://schemas.microsoft.com/office/drawing/2014/main" id="{B192344B-E4EB-4CF5-B31F-7D6DCEF270EF}"/>
              </a:ext>
            </a:extLst>
          </p:cNvPr>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l="4286" r="12449"/>
          <a:stretch/>
        </p:blipFill>
        <p:spPr bwMode="auto">
          <a:xfrm>
            <a:off x="1809720" y="1714488"/>
            <a:ext cx="4000528" cy="4857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82C327A-6D08-4B27-B0AC-BE001C144728}"/>
              </a:ext>
            </a:extLst>
          </p:cNvPr>
          <p:cNvSpPr/>
          <p:nvPr/>
        </p:nvSpPr>
        <p:spPr>
          <a:xfrm>
            <a:off x="6381754" y="1785934"/>
            <a:ext cx="4572000" cy="1477328"/>
          </a:xfrm>
          <a:prstGeom prst="rect">
            <a:avLst/>
          </a:prstGeom>
        </p:spPr>
        <p:txBody>
          <a:bodyPr wrap="square">
            <a:spAutoFit/>
          </a:bodyPr>
          <a:lstStyle/>
          <a:p>
            <a:pPr algn="just" defTabSz="914400"/>
            <a:r>
              <a:rPr lang="fr-FR" dirty="0">
                <a:solidFill>
                  <a:prstClr val="black"/>
                </a:solidFill>
                <a:latin typeface="Tw Cen MT"/>
              </a:rPr>
              <a:t>La base documentaire sert de référentiels aux investisseurs MRE. Elle contient les différentes informations dont un MRE peut avoir besoin pour concrétiser leurs projet.</a:t>
            </a:r>
          </a:p>
          <a:p>
            <a:pPr defTabSz="914400"/>
            <a:endParaRPr lang="fr-FR" dirty="0">
              <a:solidFill>
                <a:prstClr val="black"/>
              </a:solidFill>
              <a:latin typeface="Tw Cen MT"/>
            </a:endParaRPr>
          </a:p>
        </p:txBody>
      </p:sp>
      <p:sp>
        <p:nvSpPr>
          <p:cNvPr id="12" name="Rectangle 11">
            <a:extLst>
              <a:ext uri="{FF2B5EF4-FFF2-40B4-BE49-F238E27FC236}">
                <a16:creationId xmlns:a16="http://schemas.microsoft.com/office/drawing/2014/main" id="{F8B4B950-0487-45A6-A7A6-1E8DB04E0ED1}"/>
              </a:ext>
            </a:extLst>
          </p:cNvPr>
          <p:cNvSpPr/>
          <p:nvPr/>
        </p:nvSpPr>
        <p:spPr>
          <a:xfrm>
            <a:off x="6381754" y="3429000"/>
            <a:ext cx="4572000" cy="1785104"/>
          </a:xfrm>
          <a:prstGeom prst="rect">
            <a:avLst/>
          </a:prstGeom>
        </p:spPr>
        <p:txBody>
          <a:bodyPr>
            <a:spAutoFit/>
          </a:bodyPr>
          <a:lstStyle/>
          <a:p>
            <a:pPr defTabSz="914400"/>
            <a:r>
              <a:rPr lang="fr-FR" sz="2000" b="1" dirty="0">
                <a:solidFill>
                  <a:prstClr val="black"/>
                </a:solidFill>
                <a:latin typeface="Tw Cen MT"/>
              </a:rPr>
              <a:t>Contenu:</a:t>
            </a:r>
          </a:p>
          <a:p>
            <a:pPr marL="285750" indent="-285750" defTabSz="914400">
              <a:buFont typeface="Wingdings" pitchFamily="2" charset="2"/>
              <a:buChar char="Ø"/>
            </a:pPr>
            <a:r>
              <a:rPr lang="fr-FR" dirty="0">
                <a:solidFill>
                  <a:prstClr val="black"/>
                </a:solidFill>
                <a:latin typeface="Tw Cen MT"/>
              </a:rPr>
              <a:t>Les articles les plus populaires</a:t>
            </a:r>
          </a:p>
          <a:p>
            <a:pPr marL="285750" indent="-285750" defTabSz="914400">
              <a:buFont typeface="Wingdings" pitchFamily="2" charset="2"/>
              <a:buChar char="Ø"/>
            </a:pPr>
            <a:r>
              <a:rPr lang="fr-FR" dirty="0">
                <a:solidFill>
                  <a:prstClr val="black"/>
                </a:solidFill>
                <a:latin typeface="Tw Cen MT"/>
              </a:rPr>
              <a:t>Les articles les plus utiles</a:t>
            </a:r>
          </a:p>
          <a:p>
            <a:pPr marL="285750" indent="-285750" defTabSz="914400">
              <a:buFont typeface="Wingdings" pitchFamily="2" charset="2"/>
              <a:buChar char="Ø"/>
            </a:pPr>
            <a:r>
              <a:rPr lang="fr-FR" dirty="0">
                <a:solidFill>
                  <a:prstClr val="black"/>
                </a:solidFill>
                <a:latin typeface="Tw Cen MT"/>
              </a:rPr>
              <a:t>Les décrets</a:t>
            </a:r>
          </a:p>
          <a:p>
            <a:pPr marL="285750" indent="-285750" defTabSz="914400">
              <a:buFont typeface="Wingdings" pitchFamily="2" charset="2"/>
              <a:buChar char="Ø"/>
            </a:pPr>
            <a:r>
              <a:rPr lang="fr-FR" dirty="0">
                <a:solidFill>
                  <a:prstClr val="black"/>
                </a:solidFill>
                <a:latin typeface="Tw Cen MT"/>
              </a:rPr>
              <a:t>L’actualité</a:t>
            </a:r>
          </a:p>
          <a:p>
            <a:pPr marL="285750" indent="-285750" defTabSz="914400">
              <a:buFont typeface="Wingdings" pitchFamily="2" charset="2"/>
              <a:buChar char="Ø"/>
            </a:pPr>
            <a:r>
              <a:rPr lang="fr-FR" dirty="0">
                <a:solidFill>
                  <a:prstClr val="black"/>
                </a:solidFill>
                <a:latin typeface="Tw Cen MT"/>
              </a:rPr>
              <a:t>Les événements</a:t>
            </a:r>
          </a:p>
        </p:txBody>
      </p:sp>
    </p:spTree>
    <p:extLst>
      <p:ext uri="{BB962C8B-B14F-4D97-AF65-F5344CB8AC3E}">
        <p14:creationId xmlns:p14="http://schemas.microsoft.com/office/powerpoint/2010/main" val="419083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re 1"/>
          <p:cNvSpPr>
            <a:spLocks noGrp="1"/>
          </p:cNvSpPr>
          <p:nvPr>
            <p:ph type="title"/>
          </p:nvPr>
        </p:nvSpPr>
        <p:spPr>
          <a:xfrm>
            <a:off x="381285" y="531789"/>
            <a:ext cx="8473469" cy="1021600"/>
          </a:xfrm>
        </p:spPr>
        <p:txBody>
          <a:bodyPr/>
          <a:lstStyle/>
          <a:p>
            <a:r>
              <a:rPr lang="fr-MA" sz="2800" dirty="0" err="1">
                <a:solidFill>
                  <a:schemeClr val="tx1"/>
                </a:solidFill>
              </a:rPr>
              <a:t>MeM</a:t>
            </a:r>
            <a:r>
              <a:rPr lang="fr-MA" sz="2800" dirty="0">
                <a:solidFill>
                  <a:schemeClr val="tx1"/>
                </a:solidFill>
              </a:rPr>
              <a:t> by CGEM, 13</a:t>
            </a:r>
            <a:r>
              <a:rPr lang="fr-MA" sz="2800" baseline="30000" dirty="0">
                <a:solidFill>
                  <a:schemeClr val="tx1"/>
                </a:solidFill>
              </a:rPr>
              <a:t>ème</a:t>
            </a:r>
            <a:r>
              <a:rPr lang="fr-MA" sz="2800" dirty="0">
                <a:solidFill>
                  <a:schemeClr val="tx1"/>
                </a:solidFill>
              </a:rPr>
              <a:t> région de la CGEM</a:t>
            </a:r>
            <a:endParaRPr lang="fr-FR" sz="2800" dirty="0">
              <a:solidFill>
                <a:schemeClr val="tx1"/>
              </a:solidFill>
            </a:endParaRPr>
          </a:p>
        </p:txBody>
      </p:sp>
      <p:sp>
        <p:nvSpPr>
          <p:cNvPr id="15" name="object 18"/>
          <p:cNvSpPr txBox="1"/>
          <p:nvPr/>
        </p:nvSpPr>
        <p:spPr>
          <a:xfrm>
            <a:off x="3227639" y="2069322"/>
            <a:ext cx="3446400" cy="755762"/>
          </a:xfrm>
          <a:prstGeom prst="rect">
            <a:avLst/>
          </a:prstGeom>
        </p:spPr>
        <p:txBody>
          <a:bodyPr vert="horz" wrap="square" lIns="0" tIns="16933" rIns="0" bIns="0" rtlCol="0">
            <a:spAutoFit/>
          </a:bodyPr>
          <a:lstStyle/>
          <a:p>
            <a:pPr marL="16933" marR="6773" algn="ctr" defTabSz="1219170">
              <a:spcBef>
                <a:spcPts val="133"/>
              </a:spcBef>
              <a:buClr>
                <a:srgbClr val="000000"/>
              </a:buClr>
            </a:pPr>
            <a:r>
              <a:rPr sz="1600" b="1" kern="0" spc="87" dirty="0">
                <a:solidFill>
                  <a:srgbClr val="FBBA00"/>
                </a:solidFill>
                <a:latin typeface="Arial"/>
                <a:cs typeface="Arial"/>
                <a:sym typeface="Arial"/>
              </a:rPr>
              <a:t>Un</a:t>
            </a:r>
            <a:r>
              <a:rPr sz="1600" b="1" kern="0" spc="-7" dirty="0">
                <a:solidFill>
                  <a:srgbClr val="FBBA00"/>
                </a:solidFill>
                <a:latin typeface="Arial"/>
                <a:cs typeface="Arial"/>
                <a:sym typeface="Arial"/>
              </a:rPr>
              <a:t> </a:t>
            </a:r>
            <a:r>
              <a:rPr sz="1600" b="1" kern="0" spc="60" dirty="0">
                <a:solidFill>
                  <a:srgbClr val="FBBA00"/>
                </a:solidFill>
                <a:latin typeface="Arial"/>
                <a:cs typeface="Arial"/>
                <a:sym typeface="Arial"/>
              </a:rPr>
              <a:t>outil</a:t>
            </a:r>
            <a:r>
              <a:rPr sz="1600" b="1" kern="0" spc="-7" dirty="0">
                <a:solidFill>
                  <a:srgbClr val="FBBA00"/>
                </a:solidFill>
                <a:latin typeface="Arial"/>
                <a:cs typeface="Arial"/>
                <a:sym typeface="Arial"/>
              </a:rPr>
              <a:t> </a:t>
            </a:r>
            <a:r>
              <a:rPr sz="1600" b="1" kern="0" spc="67" dirty="0">
                <a:solidFill>
                  <a:srgbClr val="FBBA00"/>
                </a:solidFill>
                <a:latin typeface="Arial"/>
                <a:cs typeface="Arial"/>
                <a:sym typeface="Arial"/>
              </a:rPr>
              <a:t>pour</a:t>
            </a:r>
            <a:r>
              <a:rPr sz="1600" b="1" kern="0" spc="-7" dirty="0">
                <a:solidFill>
                  <a:srgbClr val="FBBA00"/>
                </a:solidFill>
                <a:latin typeface="Arial"/>
                <a:cs typeface="Arial"/>
                <a:sym typeface="Arial"/>
              </a:rPr>
              <a:t> </a:t>
            </a:r>
            <a:r>
              <a:rPr sz="1600" b="1" kern="0" spc="47" dirty="0">
                <a:solidFill>
                  <a:srgbClr val="FBBA00"/>
                </a:solidFill>
                <a:latin typeface="Arial"/>
                <a:cs typeface="Arial"/>
                <a:sym typeface="Arial"/>
              </a:rPr>
              <a:t>la</a:t>
            </a:r>
            <a:r>
              <a:rPr sz="1600" b="1" kern="0" spc="-7" dirty="0">
                <a:solidFill>
                  <a:srgbClr val="FBBA00"/>
                </a:solidFill>
                <a:latin typeface="Arial"/>
                <a:cs typeface="Arial"/>
                <a:sym typeface="Arial"/>
              </a:rPr>
              <a:t> </a:t>
            </a:r>
            <a:r>
              <a:rPr sz="1600" b="1" kern="0" spc="67" dirty="0">
                <a:solidFill>
                  <a:srgbClr val="FBBA00"/>
                </a:solidFill>
                <a:latin typeface="Arial"/>
                <a:cs typeface="Arial"/>
                <a:sym typeface="Arial"/>
              </a:rPr>
              <a:t>mise</a:t>
            </a:r>
            <a:r>
              <a:rPr sz="1600" b="1" kern="0" spc="-7" dirty="0">
                <a:solidFill>
                  <a:srgbClr val="FBBA00"/>
                </a:solidFill>
                <a:latin typeface="Arial"/>
                <a:cs typeface="Arial"/>
                <a:sym typeface="Arial"/>
              </a:rPr>
              <a:t> </a:t>
            </a:r>
            <a:r>
              <a:rPr sz="1600" b="1" kern="0" spc="87">
                <a:solidFill>
                  <a:srgbClr val="FBBA00"/>
                </a:solidFill>
                <a:latin typeface="Arial"/>
                <a:cs typeface="Arial"/>
                <a:sym typeface="Arial"/>
              </a:rPr>
              <a:t>en</a:t>
            </a:r>
            <a:r>
              <a:rPr sz="1600" b="1" kern="0" spc="-7">
                <a:solidFill>
                  <a:srgbClr val="FBBA00"/>
                </a:solidFill>
                <a:latin typeface="Arial"/>
                <a:cs typeface="Arial"/>
                <a:sym typeface="Arial"/>
              </a:rPr>
              <a:t> </a:t>
            </a:r>
            <a:r>
              <a:rPr sz="1600" b="1" kern="0" spc="53">
                <a:solidFill>
                  <a:srgbClr val="FBBA00"/>
                </a:solidFill>
                <a:latin typeface="Arial"/>
                <a:cs typeface="Arial"/>
                <a:sym typeface="Arial"/>
              </a:rPr>
              <a:t>relations</a:t>
            </a:r>
            <a:r>
              <a:rPr lang="fr-MA" sz="1600" b="1" kern="0" spc="53" dirty="0">
                <a:solidFill>
                  <a:srgbClr val="FBBA00"/>
                </a:solidFill>
                <a:latin typeface="Arial"/>
                <a:cs typeface="Arial"/>
                <a:sym typeface="Arial"/>
              </a:rPr>
              <a:t> </a:t>
            </a:r>
            <a:r>
              <a:rPr sz="1600" b="1" kern="0" spc="100">
                <a:solidFill>
                  <a:srgbClr val="FBBA00"/>
                </a:solidFill>
                <a:latin typeface="Arial"/>
                <a:cs typeface="Arial"/>
                <a:sym typeface="Arial"/>
              </a:rPr>
              <a:t>et</a:t>
            </a:r>
            <a:r>
              <a:rPr lang="fr-MA" sz="1600" b="1" kern="0" spc="100" dirty="0">
                <a:solidFill>
                  <a:srgbClr val="FBBA00"/>
                </a:solidFill>
                <a:latin typeface="Arial"/>
                <a:cs typeface="Arial"/>
                <a:sym typeface="Arial"/>
              </a:rPr>
              <a:t> </a:t>
            </a:r>
            <a:r>
              <a:rPr sz="1600" b="1" kern="0" spc="27">
                <a:solidFill>
                  <a:srgbClr val="FBBA00"/>
                </a:solidFill>
                <a:latin typeface="Arial"/>
                <a:cs typeface="Arial"/>
                <a:sym typeface="Arial"/>
              </a:rPr>
              <a:t>l’accès </a:t>
            </a:r>
            <a:r>
              <a:rPr sz="1600" b="1" kern="0" spc="67" dirty="0">
                <a:solidFill>
                  <a:srgbClr val="FBBA00"/>
                </a:solidFill>
                <a:latin typeface="Arial"/>
                <a:cs typeface="Arial"/>
                <a:sym typeface="Arial"/>
              </a:rPr>
              <a:t>à </a:t>
            </a:r>
            <a:r>
              <a:rPr sz="1600" b="1" kern="0" spc="93" dirty="0">
                <a:solidFill>
                  <a:srgbClr val="FBBA00"/>
                </a:solidFill>
                <a:latin typeface="Arial"/>
                <a:cs typeface="Arial"/>
                <a:sym typeface="Arial"/>
              </a:rPr>
              <a:t>une </a:t>
            </a:r>
            <a:r>
              <a:rPr sz="1600" b="1" kern="0" spc="73">
                <a:solidFill>
                  <a:srgbClr val="FBBA00"/>
                </a:solidFill>
                <a:latin typeface="Arial"/>
                <a:cs typeface="Arial"/>
                <a:sym typeface="Arial"/>
              </a:rPr>
              <a:t>information </a:t>
            </a:r>
            <a:r>
              <a:rPr lang="fr-MA" sz="1600" b="1" kern="0" spc="73" dirty="0">
                <a:solidFill>
                  <a:srgbClr val="FBBA00"/>
                </a:solidFill>
                <a:latin typeface="Arial"/>
                <a:cs typeface="Arial"/>
                <a:sym typeface="Arial"/>
              </a:rPr>
              <a:t> </a:t>
            </a:r>
            <a:r>
              <a:rPr sz="1600" b="1" kern="0" spc="73">
                <a:solidFill>
                  <a:srgbClr val="FBBA00"/>
                </a:solidFill>
                <a:latin typeface="Arial"/>
                <a:cs typeface="Arial"/>
                <a:sym typeface="Arial"/>
              </a:rPr>
              <a:t>fiable </a:t>
            </a:r>
            <a:r>
              <a:rPr sz="1600" b="1" kern="0" spc="100" dirty="0">
                <a:solidFill>
                  <a:srgbClr val="FBBA00"/>
                </a:solidFill>
                <a:latin typeface="Arial"/>
                <a:cs typeface="Arial"/>
                <a:sym typeface="Arial"/>
              </a:rPr>
              <a:t>et</a:t>
            </a:r>
            <a:r>
              <a:rPr sz="1600" b="1" kern="0" spc="-87" dirty="0">
                <a:solidFill>
                  <a:srgbClr val="FBBA00"/>
                </a:solidFill>
                <a:latin typeface="Arial"/>
                <a:cs typeface="Arial"/>
                <a:sym typeface="Arial"/>
              </a:rPr>
              <a:t> </a:t>
            </a:r>
            <a:r>
              <a:rPr sz="1600" b="1" kern="0" spc="60" dirty="0">
                <a:solidFill>
                  <a:srgbClr val="FBBA00"/>
                </a:solidFill>
                <a:latin typeface="Arial"/>
                <a:cs typeface="Arial"/>
                <a:sym typeface="Arial"/>
              </a:rPr>
              <a:t>actualisée</a:t>
            </a:r>
            <a:endParaRPr sz="1600" kern="0" dirty="0">
              <a:solidFill>
                <a:srgbClr val="000000"/>
              </a:solidFill>
              <a:latin typeface="Arial"/>
              <a:cs typeface="Arial"/>
              <a:sym typeface="Arial"/>
            </a:endParaRPr>
          </a:p>
        </p:txBody>
      </p:sp>
      <p:sp>
        <p:nvSpPr>
          <p:cNvPr id="16" name="object 19"/>
          <p:cNvSpPr txBox="1"/>
          <p:nvPr/>
        </p:nvSpPr>
        <p:spPr>
          <a:xfrm>
            <a:off x="7262658" y="1676907"/>
            <a:ext cx="3428975" cy="1248205"/>
          </a:xfrm>
          <a:prstGeom prst="rect">
            <a:avLst/>
          </a:prstGeom>
        </p:spPr>
        <p:txBody>
          <a:bodyPr vert="horz" wrap="square" lIns="0" tIns="16933" rIns="0" bIns="0" rtlCol="0">
            <a:spAutoFit/>
          </a:bodyPr>
          <a:lstStyle/>
          <a:p>
            <a:pPr marL="16933" marR="6773" algn="ctr" defTabSz="1219170">
              <a:spcBef>
                <a:spcPts val="133"/>
              </a:spcBef>
              <a:buClr>
                <a:srgbClr val="000000"/>
              </a:buClr>
            </a:pPr>
            <a:r>
              <a:rPr sz="1600" b="1" kern="0" spc="67" dirty="0">
                <a:solidFill>
                  <a:srgbClr val="0DCFC7"/>
                </a:solidFill>
                <a:latin typeface="Arial"/>
                <a:cs typeface="Arial"/>
                <a:sym typeface="Arial"/>
              </a:rPr>
              <a:t>Développer </a:t>
            </a:r>
            <a:r>
              <a:rPr sz="1600" b="1" kern="0" spc="53" dirty="0">
                <a:solidFill>
                  <a:srgbClr val="0DCFC7"/>
                </a:solidFill>
                <a:latin typeface="Arial"/>
                <a:cs typeface="Arial"/>
                <a:sym typeface="Arial"/>
              </a:rPr>
              <a:t>le </a:t>
            </a:r>
            <a:r>
              <a:rPr sz="1600" b="1" kern="0" spc="40" dirty="0">
                <a:solidFill>
                  <a:srgbClr val="0DCFC7"/>
                </a:solidFill>
                <a:latin typeface="Arial"/>
                <a:cs typeface="Arial"/>
                <a:sym typeface="Arial"/>
              </a:rPr>
              <a:t>savoir-faire  </a:t>
            </a:r>
            <a:r>
              <a:rPr sz="1600" b="1" kern="0" spc="60" dirty="0">
                <a:solidFill>
                  <a:srgbClr val="0DCFC7"/>
                </a:solidFill>
                <a:latin typeface="Arial"/>
                <a:cs typeface="Arial"/>
                <a:sym typeface="Arial"/>
              </a:rPr>
              <a:t>marocain, </a:t>
            </a:r>
            <a:r>
              <a:rPr sz="1600" b="1" kern="0" spc="53" dirty="0">
                <a:solidFill>
                  <a:srgbClr val="0DCFC7"/>
                </a:solidFill>
                <a:latin typeface="Arial"/>
                <a:cs typeface="Arial"/>
                <a:sym typeface="Arial"/>
              </a:rPr>
              <a:t>accroître </a:t>
            </a:r>
            <a:r>
              <a:rPr sz="1600" b="1" kern="0" spc="27" dirty="0">
                <a:solidFill>
                  <a:srgbClr val="0DCFC7"/>
                </a:solidFill>
                <a:latin typeface="Arial"/>
                <a:cs typeface="Arial"/>
                <a:sym typeface="Arial"/>
              </a:rPr>
              <a:t>les</a:t>
            </a:r>
            <a:r>
              <a:rPr sz="1600" b="1" kern="0" spc="-140" dirty="0">
                <a:solidFill>
                  <a:srgbClr val="0DCFC7"/>
                </a:solidFill>
                <a:latin typeface="Arial"/>
                <a:cs typeface="Arial"/>
                <a:sym typeface="Arial"/>
              </a:rPr>
              <a:t> </a:t>
            </a:r>
            <a:r>
              <a:rPr sz="1600" b="1" kern="0" spc="67" dirty="0">
                <a:solidFill>
                  <a:srgbClr val="0DCFC7"/>
                </a:solidFill>
                <a:latin typeface="Arial"/>
                <a:cs typeface="Arial"/>
                <a:sym typeface="Arial"/>
              </a:rPr>
              <a:t>échanges  économiques </a:t>
            </a:r>
            <a:r>
              <a:rPr sz="1600" b="1" kern="0" spc="100" dirty="0">
                <a:solidFill>
                  <a:srgbClr val="0DCFC7"/>
                </a:solidFill>
                <a:latin typeface="Arial"/>
                <a:cs typeface="Arial"/>
                <a:sym typeface="Arial"/>
              </a:rPr>
              <a:t>et</a:t>
            </a:r>
            <a:r>
              <a:rPr sz="1600" b="1" kern="0" spc="-80" dirty="0">
                <a:solidFill>
                  <a:srgbClr val="0DCFC7"/>
                </a:solidFill>
                <a:latin typeface="Arial"/>
                <a:cs typeface="Arial"/>
                <a:sym typeface="Arial"/>
              </a:rPr>
              <a:t> </a:t>
            </a:r>
            <a:r>
              <a:rPr sz="1600" b="1" kern="0" spc="67" dirty="0">
                <a:solidFill>
                  <a:srgbClr val="0DCFC7"/>
                </a:solidFill>
                <a:latin typeface="Arial"/>
                <a:cs typeface="Arial"/>
                <a:sym typeface="Arial"/>
              </a:rPr>
              <a:t>promouvoir</a:t>
            </a:r>
            <a:endParaRPr sz="1600" kern="0">
              <a:solidFill>
                <a:srgbClr val="000000"/>
              </a:solidFill>
              <a:latin typeface="Arial"/>
              <a:cs typeface="Arial"/>
              <a:sym typeface="Arial"/>
            </a:endParaRPr>
          </a:p>
          <a:p>
            <a:pPr algn="ctr" defTabSz="1219170">
              <a:buClr>
                <a:srgbClr val="000000"/>
              </a:buClr>
            </a:pPr>
            <a:r>
              <a:rPr sz="1600" b="1" kern="0" spc="53" dirty="0">
                <a:solidFill>
                  <a:srgbClr val="0DCFC7"/>
                </a:solidFill>
                <a:latin typeface="Arial"/>
                <a:cs typeface="Arial"/>
                <a:sym typeface="Arial"/>
              </a:rPr>
              <a:t>le </a:t>
            </a:r>
            <a:r>
              <a:rPr sz="1600" b="1" kern="0" spc="67" dirty="0">
                <a:solidFill>
                  <a:srgbClr val="0DCFC7"/>
                </a:solidFill>
                <a:latin typeface="Arial"/>
                <a:cs typeface="Arial"/>
                <a:sym typeface="Arial"/>
              </a:rPr>
              <a:t>Maroc à</a:t>
            </a:r>
            <a:r>
              <a:rPr sz="1600" b="1" kern="0" spc="-140" dirty="0">
                <a:solidFill>
                  <a:srgbClr val="0DCFC7"/>
                </a:solidFill>
                <a:latin typeface="Arial"/>
                <a:cs typeface="Arial"/>
                <a:sym typeface="Arial"/>
              </a:rPr>
              <a:t> </a:t>
            </a:r>
            <a:r>
              <a:rPr sz="1600" b="1" kern="0" spc="60" dirty="0">
                <a:solidFill>
                  <a:srgbClr val="0DCFC7"/>
                </a:solidFill>
                <a:latin typeface="Arial"/>
                <a:cs typeface="Arial"/>
                <a:sym typeface="Arial"/>
              </a:rPr>
              <a:t>l’international</a:t>
            </a:r>
            <a:endParaRPr sz="1600" kern="0">
              <a:solidFill>
                <a:srgbClr val="000000"/>
              </a:solidFill>
              <a:latin typeface="Arial"/>
              <a:cs typeface="Arial"/>
              <a:sym typeface="Arial"/>
            </a:endParaRPr>
          </a:p>
        </p:txBody>
      </p:sp>
      <p:sp>
        <p:nvSpPr>
          <p:cNvPr id="17" name="object 20"/>
          <p:cNvSpPr txBox="1"/>
          <p:nvPr/>
        </p:nvSpPr>
        <p:spPr>
          <a:xfrm>
            <a:off x="4831346" y="5047075"/>
            <a:ext cx="3758373" cy="1001983"/>
          </a:xfrm>
          <a:prstGeom prst="rect">
            <a:avLst/>
          </a:prstGeom>
        </p:spPr>
        <p:txBody>
          <a:bodyPr vert="horz" wrap="square" lIns="0" tIns="16933" rIns="0" bIns="0" rtlCol="0">
            <a:spAutoFit/>
          </a:bodyPr>
          <a:lstStyle/>
          <a:p>
            <a:pPr marL="407236" marR="397077" algn="ctr" defTabSz="1219170">
              <a:spcBef>
                <a:spcPts val="133"/>
              </a:spcBef>
              <a:buClr>
                <a:srgbClr val="000000"/>
              </a:buClr>
            </a:pPr>
            <a:r>
              <a:rPr sz="1600" b="1" kern="0" spc="60" dirty="0">
                <a:solidFill>
                  <a:srgbClr val="8565A9"/>
                </a:solidFill>
                <a:latin typeface="Arial"/>
                <a:cs typeface="Arial"/>
                <a:sym typeface="Arial"/>
              </a:rPr>
              <a:t>Réunir </a:t>
            </a:r>
            <a:r>
              <a:rPr sz="1600" b="1" kern="0" spc="80" dirty="0">
                <a:solidFill>
                  <a:srgbClr val="8565A9"/>
                </a:solidFill>
                <a:latin typeface="Arial"/>
                <a:cs typeface="Arial"/>
                <a:sym typeface="Arial"/>
              </a:rPr>
              <a:t>au </a:t>
            </a:r>
            <a:r>
              <a:rPr sz="1600" b="1" kern="0" spc="40" dirty="0">
                <a:solidFill>
                  <a:srgbClr val="8565A9"/>
                </a:solidFill>
                <a:latin typeface="Arial"/>
                <a:cs typeface="Arial"/>
                <a:sym typeface="Arial"/>
              </a:rPr>
              <a:t>sein </a:t>
            </a:r>
            <a:r>
              <a:rPr sz="1600" b="1" kern="0" spc="67" dirty="0">
                <a:solidFill>
                  <a:srgbClr val="8565A9"/>
                </a:solidFill>
                <a:latin typeface="Arial"/>
                <a:cs typeface="Arial"/>
                <a:sym typeface="Arial"/>
              </a:rPr>
              <a:t>d’une région  </a:t>
            </a:r>
            <a:r>
              <a:rPr sz="1600" b="1" kern="0" spc="53" dirty="0">
                <a:solidFill>
                  <a:srgbClr val="8565A9"/>
                </a:solidFill>
                <a:latin typeface="Arial"/>
                <a:cs typeface="Arial"/>
                <a:sym typeface="Arial"/>
              </a:rPr>
              <a:t>espace </a:t>
            </a:r>
            <a:r>
              <a:rPr sz="1600" b="1" kern="0" spc="67" dirty="0">
                <a:solidFill>
                  <a:srgbClr val="8565A9"/>
                </a:solidFill>
                <a:latin typeface="Arial"/>
                <a:cs typeface="Arial"/>
                <a:sym typeface="Arial"/>
              </a:rPr>
              <a:t>virtuel </a:t>
            </a:r>
            <a:r>
              <a:rPr sz="1600" b="1" kern="0" spc="60" dirty="0">
                <a:solidFill>
                  <a:srgbClr val="8565A9"/>
                </a:solidFill>
                <a:latin typeface="Arial"/>
                <a:cs typeface="Arial"/>
                <a:sym typeface="Arial"/>
              </a:rPr>
              <a:t>toutes </a:t>
            </a:r>
            <a:r>
              <a:rPr sz="1600" b="1" kern="0" spc="27">
                <a:solidFill>
                  <a:srgbClr val="8565A9"/>
                </a:solidFill>
                <a:latin typeface="Arial"/>
                <a:cs typeface="Arial"/>
                <a:sym typeface="Arial"/>
              </a:rPr>
              <a:t>les</a:t>
            </a:r>
            <a:r>
              <a:rPr sz="1600" b="1" kern="0" spc="-220">
                <a:solidFill>
                  <a:srgbClr val="8565A9"/>
                </a:solidFill>
                <a:latin typeface="Arial"/>
                <a:cs typeface="Arial"/>
                <a:sym typeface="Arial"/>
              </a:rPr>
              <a:t> </a:t>
            </a:r>
            <a:r>
              <a:rPr sz="1600" b="1" kern="0" spc="33">
                <a:solidFill>
                  <a:srgbClr val="8565A9"/>
                </a:solidFill>
                <a:latin typeface="Arial"/>
                <a:cs typeface="Arial"/>
                <a:sym typeface="Arial"/>
              </a:rPr>
              <a:t>forces</a:t>
            </a:r>
            <a:r>
              <a:rPr lang="fr-MA" sz="1600" b="1" kern="0" spc="33" dirty="0">
                <a:solidFill>
                  <a:srgbClr val="8565A9"/>
                </a:solidFill>
                <a:latin typeface="Arial"/>
                <a:cs typeface="Arial"/>
                <a:sym typeface="Arial"/>
              </a:rPr>
              <a:t> </a:t>
            </a:r>
            <a:r>
              <a:rPr sz="1600" b="1" kern="0" spc="67">
                <a:solidFill>
                  <a:srgbClr val="8565A9"/>
                </a:solidFill>
                <a:latin typeface="Arial"/>
                <a:cs typeface="Arial"/>
                <a:sym typeface="Arial"/>
              </a:rPr>
              <a:t>entrepreneuriales </a:t>
            </a:r>
            <a:r>
              <a:rPr sz="1600" b="1" kern="0" spc="60" dirty="0">
                <a:solidFill>
                  <a:srgbClr val="8565A9"/>
                </a:solidFill>
                <a:latin typeface="Arial"/>
                <a:cs typeface="Arial"/>
                <a:sym typeface="Arial"/>
              </a:rPr>
              <a:t>marocianes </a:t>
            </a:r>
            <a:r>
              <a:rPr sz="1600" b="1" kern="0" spc="93" dirty="0">
                <a:solidFill>
                  <a:srgbClr val="8565A9"/>
                </a:solidFill>
                <a:latin typeface="Arial"/>
                <a:cs typeface="Arial"/>
                <a:sym typeface="Arial"/>
              </a:rPr>
              <a:t>du</a:t>
            </a:r>
            <a:r>
              <a:rPr sz="1600" b="1" kern="0" spc="-140" dirty="0">
                <a:solidFill>
                  <a:srgbClr val="8565A9"/>
                </a:solidFill>
                <a:latin typeface="Arial"/>
                <a:cs typeface="Arial"/>
                <a:sym typeface="Arial"/>
              </a:rPr>
              <a:t> </a:t>
            </a:r>
            <a:r>
              <a:rPr sz="1600" b="1" kern="0" spc="93" dirty="0">
                <a:solidFill>
                  <a:srgbClr val="8565A9"/>
                </a:solidFill>
                <a:latin typeface="Arial"/>
                <a:cs typeface="Arial"/>
                <a:sym typeface="Arial"/>
              </a:rPr>
              <a:t>Monde</a:t>
            </a:r>
            <a:endParaRPr sz="1600" kern="0">
              <a:solidFill>
                <a:srgbClr val="000000"/>
              </a:solidFill>
              <a:latin typeface="Arial"/>
              <a:cs typeface="Arial"/>
              <a:sym typeface="Arial"/>
            </a:endParaRPr>
          </a:p>
        </p:txBody>
      </p:sp>
      <p:sp>
        <p:nvSpPr>
          <p:cNvPr id="18" name="object 21"/>
          <p:cNvSpPr txBox="1"/>
          <p:nvPr/>
        </p:nvSpPr>
        <p:spPr>
          <a:xfrm>
            <a:off x="2017482" y="5106947"/>
            <a:ext cx="2546557" cy="1001983"/>
          </a:xfrm>
          <a:prstGeom prst="rect">
            <a:avLst/>
          </a:prstGeom>
        </p:spPr>
        <p:txBody>
          <a:bodyPr vert="horz" wrap="square" lIns="0" tIns="16933" rIns="0" bIns="0" rtlCol="0">
            <a:spAutoFit/>
          </a:bodyPr>
          <a:lstStyle/>
          <a:p>
            <a:pPr marL="16933" marR="6773" algn="ctr" defTabSz="1219170">
              <a:spcBef>
                <a:spcPts val="133"/>
              </a:spcBef>
              <a:buClr>
                <a:srgbClr val="000000"/>
              </a:buClr>
            </a:pPr>
            <a:r>
              <a:rPr sz="1600" b="1" kern="0" spc="87" dirty="0">
                <a:solidFill>
                  <a:srgbClr val="70BD6B"/>
                </a:solidFill>
                <a:latin typeface="Arial"/>
                <a:cs typeface="Arial"/>
                <a:sym typeface="Arial"/>
              </a:rPr>
              <a:t>Un moyen </a:t>
            </a:r>
            <a:r>
              <a:rPr sz="1600" b="1" kern="0" spc="93">
                <a:solidFill>
                  <a:srgbClr val="70BD6B"/>
                </a:solidFill>
                <a:latin typeface="Arial"/>
                <a:cs typeface="Arial"/>
                <a:sym typeface="Arial"/>
              </a:rPr>
              <a:t>de </a:t>
            </a:r>
            <a:r>
              <a:rPr sz="1600" b="1" kern="0" spc="67">
                <a:solidFill>
                  <a:srgbClr val="70BD6B"/>
                </a:solidFill>
                <a:latin typeface="Arial"/>
                <a:cs typeface="Arial"/>
                <a:sym typeface="Arial"/>
              </a:rPr>
              <a:t>développer </a:t>
            </a:r>
            <a:r>
              <a:rPr sz="1600" b="1" kern="0" spc="93" dirty="0">
                <a:solidFill>
                  <a:srgbClr val="70BD6B"/>
                </a:solidFill>
                <a:latin typeface="Arial"/>
                <a:cs typeface="Arial"/>
                <a:sym typeface="Arial"/>
              </a:rPr>
              <a:t>du</a:t>
            </a:r>
            <a:r>
              <a:rPr sz="1600" b="1" kern="0" spc="-227" dirty="0">
                <a:solidFill>
                  <a:srgbClr val="70BD6B"/>
                </a:solidFill>
                <a:latin typeface="Arial"/>
                <a:cs typeface="Arial"/>
                <a:sym typeface="Arial"/>
              </a:rPr>
              <a:t> </a:t>
            </a:r>
            <a:r>
              <a:rPr sz="1600" b="1" kern="0" spc="33" dirty="0">
                <a:solidFill>
                  <a:srgbClr val="70BD6B"/>
                </a:solidFill>
                <a:latin typeface="Arial"/>
                <a:cs typeface="Arial"/>
                <a:sym typeface="Arial"/>
              </a:rPr>
              <a:t>business </a:t>
            </a:r>
            <a:r>
              <a:rPr sz="1600" b="1" kern="0" spc="80" dirty="0">
                <a:solidFill>
                  <a:srgbClr val="70BD6B"/>
                </a:solidFill>
                <a:latin typeface="Arial"/>
                <a:cs typeface="Arial"/>
                <a:sym typeface="Arial"/>
              </a:rPr>
              <a:t>au </a:t>
            </a:r>
            <a:r>
              <a:rPr sz="1600" b="1" kern="0" spc="67" dirty="0">
                <a:solidFill>
                  <a:srgbClr val="70BD6B"/>
                </a:solidFill>
                <a:latin typeface="Arial"/>
                <a:cs typeface="Arial"/>
                <a:sym typeface="Arial"/>
              </a:rPr>
              <a:t>Maroc </a:t>
            </a:r>
            <a:r>
              <a:rPr sz="1600" b="1" kern="0" spc="80" dirty="0">
                <a:solidFill>
                  <a:srgbClr val="70BD6B"/>
                </a:solidFill>
                <a:latin typeface="Arial"/>
                <a:cs typeface="Arial"/>
                <a:sym typeface="Arial"/>
              </a:rPr>
              <a:t>et/ou  </a:t>
            </a:r>
            <a:r>
              <a:rPr sz="1600" b="1" kern="0" spc="67" dirty="0">
                <a:solidFill>
                  <a:srgbClr val="70BD6B"/>
                </a:solidFill>
                <a:latin typeface="Arial"/>
                <a:cs typeface="Arial"/>
                <a:sym typeface="Arial"/>
              </a:rPr>
              <a:t>à</a:t>
            </a:r>
            <a:r>
              <a:rPr sz="1600" b="1" kern="0" spc="-13" dirty="0">
                <a:solidFill>
                  <a:srgbClr val="70BD6B"/>
                </a:solidFill>
                <a:latin typeface="Arial"/>
                <a:cs typeface="Arial"/>
                <a:sym typeface="Arial"/>
              </a:rPr>
              <a:t> </a:t>
            </a:r>
            <a:r>
              <a:rPr sz="1600" b="1" kern="0" spc="60" dirty="0">
                <a:solidFill>
                  <a:srgbClr val="70BD6B"/>
                </a:solidFill>
                <a:latin typeface="Arial"/>
                <a:cs typeface="Arial"/>
                <a:sym typeface="Arial"/>
              </a:rPr>
              <a:t>l’international</a:t>
            </a:r>
            <a:endParaRPr sz="1600" kern="0">
              <a:solidFill>
                <a:srgbClr val="000000"/>
              </a:solidFill>
              <a:latin typeface="Arial"/>
              <a:cs typeface="Arial"/>
              <a:sym typeface="Arial"/>
            </a:endParaRPr>
          </a:p>
        </p:txBody>
      </p:sp>
      <p:sp>
        <p:nvSpPr>
          <p:cNvPr id="19" name="object 22"/>
          <p:cNvSpPr txBox="1"/>
          <p:nvPr/>
        </p:nvSpPr>
        <p:spPr>
          <a:xfrm>
            <a:off x="9233484" y="5106947"/>
            <a:ext cx="1692865" cy="1001983"/>
          </a:xfrm>
          <a:prstGeom prst="rect">
            <a:avLst/>
          </a:prstGeom>
        </p:spPr>
        <p:txBody>
          <a:bodyPr vert="horz" wrap="square" lIns="0" tIns="16933" rIns="0" bIns="0" rtlCol="0">
            <a:spAutoFit/>
          </a:bodyPr>
          <a:lstStyle/>
          <a:p>
            <a:pPr marL="16933" marR="6773" indent="-847" algn="ctr" defTabSz="1219170">
              <a:spcBef>
                <a:spcPts val="133"/>
              </a:spcBef>
              <a:buClr>
                <a:srgbClr val="000000"/>
              </a:buClr>
            </a:pPr>
            <a:r>
              <a:rPr sz="1600" b="1" kern="0" spc="13" dirty="0">
                <a:solidFill>
                  <a:srgbClr val="FA380A"/>
                </a:solidFill>
                <a:latin typeface="Arial"/>
                <a:cs typeface="Arial"/>
                <a:sym typeface="Arial"/>
              </a:rPr>
              <a:t>L’accès </a:t>
            </a:r>
            <a:r>
              <a:rPr sz="1600" b="1" kern="0" spc="67" dirty="0">
                <a:solidFill>
                  <a:srgbClr val="FA380A"/>
                </a:solidFill>
                <a:latin typeface="Arial"/>
                <a:cs typeface="Arial"/>
                <a:sym typeface="Arial"/>
              </a:rPr>
              <a:t>à </a:t>
            </a:r>
            <a:r>
              <a:rPr sz="1600" b="1" kern="0" spc="93" dirty="0">
                <a:solidFill>
                  <a:srgbClr val="FA380A"/>
                </a:solidFill>
                <a:latin typeface="Arial"/>
                <a:cs typeface="Arial"/>
                <a:sym typeface="Arial"/>
              </a:rPr>
              <a:t>une  </a:t>
            </a:r>
            <a:r>
              <a:rPr sz="1600" b="1" kern="0" spc="73" dirty="0">
                <a:solidFill>
                  <a:srgbClr val="FA380A"/>
                </a:solidFill>
                <a:latin typeface="Arial"/>
                <a:cs typeface="Arial"/>
                <a:sym typeface="Arial"/>
              </a:rPr>
              <a:t>information</a:t>
            </a:r>
            <a:r>
              <a:rPr sz="1600" b="1" kern="0" spc="-67" dirty="0">
                <a:solidFill>
                  <a:srgbClr val="FA380A"/>
                </a:solidFill>
                <a:latin typeface="Arial"/>
                <a:cs typeface="Arial"/>
                <a:sym typeface="Arial"/>
              </a:rPr>
              <a:t> </a:t>
            </a:r>
            <a:r>
              <a:rPr sz="1600" b="1" kern="0" spc="73" dirty="0">
                <a:solidFill>
                  <a:srgbClr val="FA380A"/>
                </a:solidFill>
                <a:latin typeface="Arial"/>
                <a:cs typeface="Arial"/>
                <a:sym typeface="Arial"/>
              </a:rPr>
              <a:t>fiable </a:t>
            </a:r>
            <a:r>
              <a:rPr sz="1600" b="1" kern="0" spc="47" dirty="0">
                <a:solidFill>
                  <a:srgbClr val="FA380A"/>
                </a:solidFill>
                <a:latin typeface="Arial"/>
                <a:cs typeface="Arial"/>
                <a:sym typeface="Arial"/>
              </a:rPr>
              <a:t> </a:t>
            </a:r>
            <a:r>
              <a:rPr sz="1600" b="1" kern="0" spc="100" dirty="0">
                <a:solidFill>
                  <a:srgbClr val="FA380A"/>
                </a:solidFill>
                <a:latin typeface="Arial"/>
                <a:cs typeface="Arial"/>
                <a:sym typeface="Arial"/>
              </a:rPr>
              <a:t>et</a:t>
            </a:r>
            <a:r>
              <a:rPr sz="1600" b="1" kern="0" spc="-20" dirty="0">
                <a:solidFill>
                  <a:srgbClr val="FA380A"/>
                </a:solidFill>
                <a:latin typeface="Arial"/>
                <a:cs typeface="Arial"/>
                <a:sym typeface="Arial"/>
              </a:rPr>
              <a:t> </a:t>
            </a:r>
            <a:r>
              <a:rPr sz="1600" b="1" kern="0" spc="60" dirty="0">
                <a:solidFill>
                  <a:srgbClr val="FA380A"/>
                </a:solidFill>
                <a:latin typeface="Arial"/>
                <a:cs typeface="Arial"/>
                <a:sym typeface="Arial"/>
              </a:rPr>
              <a:t>actualisée</a:t>
            </a:r>
            <a:endParaRPr sz="1600" kern="0">
              <a:solidFill>
                <a:srgbClr val="000000"/>
              </a:solidFill>
              <a:latin typeface="Arial"/>
              <a:cs typeface="Arial"/>
              <a:sym typeface="Arial"/>
            </a:endParaRPr>
          </a:p>
        </p:txBody>
      </p:sp>
      <p:grpSp>
        <p:nvGrpSpPr>
          <p:cNvPr id="20" name="object 23"/>
          <p:cNvGrpSpPr/>
          <p:nvPr/>
        </p:nvGrpSpPr>
        <p:grpSpPr>
          <a:xfrm>
            <a:off x="220341" y="2933955"/>
            <a:ext cx="11566460" cy="2172992"/>
            <a:chOff x="781062" y="2615844"/>
            <a:chExt cx="7588250" cy="1340485"/>
          </a:xfrm>
        </p:grpSpPr>
        <p:sp>
          <p:nvSpPr>
            <p:cNvPr id="21" name="object 24"/>
            <p:cNvSpPr/>
            <p:nvPr/>
          </p:nvSpPr>
          <p:spPr>
            <a:xfrm>
              <a:off x="3300907" y="2645752"/>
              <a:ext cx="548005" cy="596265"/>
            </a:xfrm>
            <a:custGeom>
              <a:avLst/>
              <a:gdLst/>
              <a:ahLst/>
              <a:cxnLst/>
              <a:rect l="l" t="t" r="r" b="b"/>
              <a:pathLst>
                <a:path w="548004" h="596264">
                  <a:moveTo>
                    <a:pt x="32702" y="574979"/>
                  </a:moveTo>
                  <a:lnTo>
                    <a:pt x="27152" y="567131"/>
                  </a:lnTo>
                  <a:lnTo>
                    <a:pt x="10629" y="564311"/>
                  </a:lnTo>
                  <a:lnTo>
                    <a:pt x="2819" y="569861"/>
                  </a:lnTo>
                  <a:lnTo>
                    <a:pt x="0" y="586371"/>
                  </a:lnTo>
                  <a:lnTo>
                    <a:pt x="5549" y="594220"/>
                  </a:lnTo>
                  <a:lnTo>
                    <a:pt x="13792" y="595630"/>
                  </a:lnTo>
                  <a:lnTo>
                    <a:pt x="16357" y="595845"/>
                  </a:lnTo>
                  <a:lnTo>
                    <a:pt x="23622" y="595845"/>
                  </a:lnTo>
                  <a:lnTo>
                    <a:pt x="30035" y="590626"/>
                  </a:lnTo>
                  <a:lnTo>
                    <a:pt x="32702" y="574979"/>
                  </a:lnTo>
                  <a:close/>
                </a:path>
                <a:path w="548004" h="596264">
                  <a:moveTo>
                    <a:pt x="33743" y="519658"/>
                  </a:moveTo>
                  <a:lnTo>
                    <a:pt x="28194" y="511810"/>
                  </a:lnTo>
                  <a:lnTo>
                    <a:pt x="11684" y="508990"/>
                  </a:lnTo>
                  <a:lnTo>
                    <a:pt x="3860" y="514540"/>
                  </a:lnTo>
                  <a:lnTo>
                    <a:pt x="1041" y="531050"/>
                  </a:lnTo>
                  <a:lnTo>
                    <a:pt x="6591" y="538899"/>
                  </a:lnTo>
                  <a:lnTo>
                    <a:pt x="14833" y="540308"/>
                  </a:lnTo>
                  <a:lnTo>
                    <a:pt x="17399" y="540524"/>
                  </a:lnTo>
                  <a:lnTo>
                    <a:pt x="24663" y="540524"/>
                  </a:lnTo>
                  <a:lnTo>
                    <a:pt x="31076" y="535305"/>
                  </a:lnTo>
                  <a:lnTo>
                    <a:pt x="33743" y="519658"/>
                  </a:lnTo>
                  <a:close/>
                </a:path>
                <a:path w="548004" h="596264">
                  <a:moveTo>
                    <a:pt x="48361" y="464070"/>
                  </a:moveTo>
                  <a:lnTo>
                    <a:pt x="43637" y="455688"/>
                  </a:lnTo>
                  <a:lnTo>
                    <a:pt x="27520" y="451192"/>
                  </a:lnTo>
                  <a:lnTo>
                    <a:pt x="19151" y="455904"/>
                  </a:lnTo>
                  <a:lnTo>
                    <a:pt x="14655" y="472046"/>
                  </a:lnTo>
                  <a:lnTo>
                    <a:pt x="19367" y="480415"/>
                  </a:lnTo>
                  <a:lnTo>
                    <a:pt x="27432" y="482650"/>
                  </a:lnTo>
                  <a:lnTo>
                    <a:pt x="30162" y="483209"/>
                  </a:lnTo>
                  <a:lnTo>
                    <a:pt x="38150" y="483209"/>
                  </a:lnTo>
                  <a:lnTo>
                    <a:pt x="44246" y="478828"/>
                  </a:lnTo>
                  <a:lnTo>
                    <a:pt x="48361" y="464070"/>
                  </a:lnTo>
                  <a:close/>
                </a:path>
                <a:path w="548004" h="596264">
                  <a:moveTo>
                    <a:pt x="69227" y="404596"/>
                  </a:moveTo>
                  <a:lnTo>
                    <a:pt x="65405" y="395795"/>
                  </a:lnTo>
                  <a:lnTo>
                    <a:pt x="49822" y="389648"/>
                  </a:lnTo>
                  <a:lnTo>
                    <a:pt x="41021" y="393471"/>
                  </a:lnTo>
                  <a:lnTo>
                    <a:pt x="34861" y="409067"/>
                  </a:lnTo>
                  <a:lnTo>
                    <a:pt x="38696" y="417868"/>
                  </a:lnTo>
                  <a:lnTo>
                    <a:pt x="48323" y="421652"/>
                  </a:lnTo>
                  <a:lnTo>
                    <a:pt x="50203" y="421995"/>
                  </a:lnTo>
                  <a:lnTo>
                    <a:pt x="58102" y="421995"/>
                  </a:lnTo>
                  <a:lnTo>
                    <a:pt x="63817" y="418350"/>
                  </a:lnTo>
                  <a:lnTo>
                    <a:pt x="69227" y="404596"/>
                  </a:lnTo>
                  <a:close/>
                </a:path>
                <a:path w="548004" h="596264">
                  <a:moveTo>
                    <a:pt x="96100" y="347586"/>
                  </a:moveTo>
                  <a:lnTo>
                    <a:pt x="93205" y="338429"/>
                  </a:lnTo>
                  <a:lnTo>
                    <a:pt x="78320" y="330720"/>
                  </a:lnTo>
                  <a:lnTo>
                    <a:pt x="69176" y="333616"/>
                  </a:lnTo>
                  <a:lnTo>
                    <a:pt x="61468" y="348500"/>
                  </a:lnTo>
                  <a:lnTo>
                    <a:pt x="64376" y="357644"/>
                  </a:lnTo>
                  <a:lnTo>
                    <a:pt x="74028" y="362661"/>
                  </a:lnTo>
                  <a:lnTo>
                    <a:pt x="76428" y="363207"/>
                  </a:lnTo>
                  <a:lnTo>
                    <a:pt x="84251" y="363207"/>
                  </a:lnTo>
                  <a:lnTo>
                    <a:pt x="89535" y="360222"/>
                  </a:lnTo>
                  <a:lnTo>
                    <a:pt x="96100" y="347586"/>
                  </a:lnTo>
                  <a:close/>
                </a:path>
                <a:path w="548004" h="596264">
                  <a:moveTo>
                    <a:pt x="128689" y="293611"/>
                  </a:moveTo>
                  <a:lnTo>
                    <a:pt x="126733" y="284213"/>
                  </a:lnTo>
                  <a:lnTo>
                    <a:pt x="112737" y="275031"/>
                  </a:lnTo>
                  <a:lnTo>
                    <a:pt x="103327" y="276987"/>
                  </a:lnTo>
                  <a:lnTo>
                    <a:pt x="94145" y="290982"/>
                  </a:lnTo>
                  <a:lnTo>
                    <a:pt x="96075" y="300380"/>
                  </a:lnTo>
                  <a:lnTo>
                    <a:pt x="105651" y="306666"/>
                  </a:lnTo>
                  <a:lnTo>
                    <a:pt x="108546" y="307467"/>
                  </a:lnTo>
                  <a:lnTo>
                    <a:pt x="116319" y="307467"/>
                  </a:lnTo>
                  <a:lnTo>
                    <a:pt x="121183" y="305054"/>
                  </a:lnTo>
                  <a:lnTo>
                    <a:pt x="128689" y="293611"/>
                  </a:lnTo>
                  <a:close/>
                </a:path>
                <a:path w="548004" h="596264">
                  <a:moveTo>
                    <a:pt x="166585" y="243255"/>
                  </a:moveTo>
                  <a:lnTo>
                    <a:pt x="165620" y="233705"/>
                  </a:lnTo>
                  <a:lnTo>
                    <a:pt x="152628" y="223126"/>
                  </a:lnTo>
                  <a:lnTo>
                    <a:pt x="143065" y="224116"/>
                  </a:lnTo>
                  <a:lnTo>
                    <a:pt x="132499" y="237121"/>
                  </a:lnTo>
                  <a:lnTo>
                    <a:pt x="133489" y="246672"/>
                  </a:lnTo>
                  <a:lnTo>
                    <a:pt x="142798" y="254241"/>
                  </a:lnTo>
                  <a:lnTo>
                    <a:pt x="146177" y="255358"/>
                  </a:lnTo>
                  <a:lnTo>
                    <a:pt x="153949" y="255358"/>
                  </a:lnTo>
                  <a:lnTo>
                    <a:pt x="158305" y="253453"/>
                  </a:lnTo>
                  <a:lnTo>
                    <a:pt x="166585" y="243255"/>
                  </a:lnTo>
                  <a:close/>
                </a:path>
                <a:path w="548004" h="596264">
                  <a:moveTo>
                    <a:pt x="209448" y="187426"/>
                  </a:moveTo>
                  <a:lnTo>
                    <a:pt x="197599" y="175590"/>
                  </a:lnTo>
                  <a:lnTo>
                    <a:pt x="187998" y="175602"/>
                  </a:lnTo>
                  <a:lnTo>
                    <a:pt x="176161" y="187439"/>
                  </a:lnTo>
                  <a:lnTo>
                    <a:pt x="176161" y="197040"/>
                  </a:lnTo>
                  <a:lnTo>
                    <a:pt x="185051" y="205930"/>
                  </a:lnTo>
                  <a:lnTo>
                    <a:pt x="188937" y="207403"/>
                  </a:lnTo>
                  <a:lnTo>
                    <a:pt x="196684" y="207403"/>
                  </a:lnTo>
                  <a:lnTo>
                    <a:pt x="200571" y="205917"/>
                  </a:lnTo>
                  <a:lnTo>
                    <a:pt x="209448" y="197027"/>
                  </a:lnTo>
                  <a:lnTo>
                    <a:pt x="209448" y="187426"/>
                  </a:lnTo>
                  <a:close/>
                </a:path>
                <a:path w="548004" h="596264">
                  <a:moveTo>
                    <a:pt x="257746" y="145834"/>
                  </a:moveTo>
                  <a:lnTo>
                    <a:pt x="247154" y="132854"/>
                  </a:lnTo>
                  <a:lnTo>
                    <a:pt x="237617" y="131876"/>
                  </a:lnTo>
                  <a:lnTo>
                    <a:pt x="224637" y="142468"/>
                  </a:lnTo>
                  <a:lnTo>
                    <a:pt x="223659" y="152019"/>
                  </a:lnTo>
                  <a:lnTo>
                    <a:pt x="231952" y="162179"/>
                  </a:lnTo>
                  <a:lnTo>
                    <a:pt x="236308" y="164084"/>
                  </a:lnTo>
                  <a:lnTo>
                    <a:pt x="244081" y="164084"/>
                  </a:lnTo>
                  <a:lnTo>
                    <a:pt x="247472" y="162966"/>
                  </a:lnTo>
                  <a:lnTo>
                    <a:pt x="256781" y="155384"/>
                  </a:lnTo>
                  <a:lnTo>
                    <a:pt x="257746" y="145834"/>
                  </a:lnTo>
                  <a:close/>
                </a:path>
                <a:path w="548004" h="596264">
                  <a:moveTo>
                    <a:pt x="310007" y="109372"/>
                  </a:moveTo>
                  <a:lnTo>
                    <a:pt x="300799" y="95377"/>
                  </a:lnTo>
                  <a:lnTo>
                    <a:pt x="291414" y="93433"/>
                  </a:lnTo>
                  <a:lnTo>
                    <a:pt x="277406" y="102654"/>
                  </a:lnTo>
                  <a:lnTo>
                    <a:pt x="275463" y="112052"/>
                  </a:lnTo>
                  <a:lnTo>
                    <a:pt x="282981" y="123482"/>
                  </a:lnTo>
                  <a:lnTo>
                    <a:pt x="287820" y="125869"/>
                  </a:lnTo>
                  <a:lnTo>
                    <a:pt x="295617" y="125869"/>
                  </a:lnTo>
                  <a:lnTo>
                    <a:pt x="298513" y="125069"/>
                  </a:lnTo>
                  <a:lnTo>
                    <a:pt x="308076" y="118783"/>
                  </a:lnTo>
                  <a:lnTo>
                    <a:pt x="310007" y="109372"/>
                  </a:lnTo>
                  <a:close/>
                </a:path>
                <a:path w="548004" h="596264">
                  <a:moveTo>
                    <a:pt x="365734" y="78447"/>
                  </a:moveTo>
                  <a:lnTo>
                    <a:pt x="358000" y="63588"/>
                  </a:lnTo>
                  <a:lnTo>
                    <a:pt x="348843" y="60693"/>
                  </a:lnTo>
                  <a:lnTo>
                    <a:pt x="333984" y="68427"/>
                  </a:lnTo>
                  <a:lnTo>
                    <a:pt x="331101" y="77584"/>
                  </a:lnTo>
                  <a:lnTo>
                    <a:pt x="337667" y="90208"/>
                  </a:lnTo>
                  <a:lnTo>
                    <a:pt x="342963" y="93179"/>
                  </a:lnTo>
                  <a:lnTo>
                    <a:pt x="350786" y="93179"/>
                  </a:lnTo>
                  <a:lnTo>
                    <a:pt x="353187" y="92633"/>
                  </a:lnTo>
                  <a:lnTo>
                    <a:pt x="362839" y="87591"/>
                  </a:lnTo>
                  <a:lnTo>
                    <a:pt x="365734" y="78447"/>
                  </a:lnTo>
                  <a:close/>
                </a:path>
                <a:path w="548004" h="596264">
                  <a:moveTo>
                    <a:pt x="424357" y="53403"/>
                  </a:moveTo>
                  <a:lnTo>
                    <a:pt x="418185" y="37820"/>
                  </a:lnTo>
                  <a:lnTo>
                    <a:pt x="409384" y="34023"/>
                  </a:lnTo>
                  <a:lnTo>
                    <a:pt x="393801" y="40170"/>
                  </a:lnTo>
                  <a:lnTo>
                    <a:pt x="389991" y="48983"/>
                  </a:lnTo>
                  <a:lnTo>
                    <a:pt x="395427" y="62738"/>
                  </a:lnTo>
                  <a:lnTo>
                    <a:pt x="401142" y="66357"/>
                  </a:lnTo>
                  <a:lnTo>
                    <a:pt x="409028" y="66357"/>
                  </a:lnTo>
                  <a:lnTo>
                    <a:pt x="410921" y="66014"/>
                  </a:lnTo>
                  <a:lnTo>
                    <a:pt x="420547" y="62204"/>
                  </a:lnTo>
                  <a:lnTo>
                    <a:pt x="424357" y="53403"/>
                  </a:lnTo>
                  <a:close/>
                </a:path>
                <a:path w="548004" h="596264">
                  <a:moveTo>
                    <a:pt x="485228" y="34544"/>
                  </a:moveTo>
                  <a:lnTo>
                    <a:pt x="480695" y="18427"/>
                  </a:lnTo>
                  <a:lnTo>
                    <a:pt x="472313" y="13728"/>
                  </a:lnTo>
                  <a:lnTo>
                    <a:pt x="456196" y="18249"/>
                  </a:lnTo>
                  <a:lnTo>
                    <a:pt x="451497" y="26619"/>
                  </a:lnTo>
                  <a:lnTo>
                    <a:pt x="455637" y="41363"/>
                  </a:lnTo>
                  <a:lnTo>
                    <a:pt x="461721" y="45758"/>
                  </a:lnTo>
                  <a:lnTo>
                    <a:pt x="468350" y="45758"/>
                  </a:lnTo>
                  <a:lnTo>
                    <a:pt x="471081" y="45567"/>
                  </a:lnTo>
                  <a:lnTo>
                    <a:pt x="480504" y="42913"/>
                  </a:lnTo>
                  <a:lnTo>
                    <a:pt x="485228" y="34544"/>
                  </a:lnTo>
                  <a:close/>
                </a:path>
                <a:path w="548004" h="596264">
                  <a:moveTo>
                    <a:pt x="547687" y="22047"/>
                  </a:moveTo>
                  <a:lnTo>
                    <a:pt x="544855" y="5524"/>
                  </a:lnTo>
                  <a:lnTo>
                    <a:pt x="537006" y="0"/>
                  </a:lnTo>
                  <a:lnTo>
                    <a:pt x="520509" y="2832"/>
                  </a:lnTo>
                  <a:lnTo>
                    <a:pt x="514972" y="10693"/>
                  </a:lnTo>
                  <a:lnTo>
                    <a:pt x="517652" y="26327"/>
                  </a:lnTo>
                  <a:lnTo>
                    <a:pt x="524065" y="31521"/>
                  </a:lnTo>
                  <a:lnTo>
                    <a:pt x="531317" y="31521"/>
                  </a:lnTo>
                  <a:lnTo>
                    <a:pt x="533908" y="31318"/>
                  </a:lnTo>
                  <a:lnTo>
                    <a:pt x="542163" y="29883"/>
                  </a:lnTo>
                  <a:lnTo>
                    <a:pt x="547687" y="22047"/>
                  </a:lnTo>
                  <a:close/>
                </a:path>
              </a:pathLst>
            </a:custGeom>
            <a:solidFill>
              <a:srgbClr val="FBBA00"/>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2" name="object 25"/>
            <p:cNvSpPr/>
            <p:nvPr/>
          </p:nvSpPr>
          <p:spPr>
            <a:xfrm>
              <a:off x="4009097" y="2615844"/>
              <a:ext cx="4359694" cy="1311328"/>
            </a:xfrm>
            <a:prstGeom prst="rect">
              <a:avLst/>
            </a:prstGeom>
            <a:blipFill>
              <a:blip r:embed="rId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3" name="object 26"/>
            <p:cNvSpPr/>
            <p:nvPr/>
          </p:nvSpPr>
          <p:spPr>
            <a:xfrm>
              <a:off x="5978901" y="2831985"/>
              <a:ext cx="1027350" cy="1015847"/>
            </a:xfrm>
            <a:prstGeom prst="rect">
              <a:avLst/>
            </a:prstGeom>
            <a:blipFill>
              <a:blip r:embed="rId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4" name="object 27"/>
            <p:cNvSpPr/>
            <p:nvPr/>
          </p:nvSpPr>
          <p:spPr>
            <a:xfrm>
              <a:off x="5960872" y="2780169"/>
              <a:ext cx="1002665" cy="1002665"/>
            </a:xfrm>
            <a:custGeom>
              <a:avLst/>
              <a:gdLst/>
              <a:ahLst/>
              <a:cxnLst/>
              <a:rect l="l" t="t" r="r" b="b"/>
              <a:pathLst>
                <a:path w="1002665" h="1002664">
                  <a:moveTo>
                    <a:pt x="501129" y="0"/>
                  </a:moveTo>
                  <a:lnTo>
                    <a:pt x="450804" y="2480"/>
                  </a:lnTo>
                  <a:lnTo>
                    <a:pt x="401404" y="9896"/>
                  </a:lnTo>
                  <a:lnTo>
                    <a:pt x="353101" y="22213"/>
                  </a:lnTo>
                  <a:lnTo>
                    <a:pt x="306070" y="39395"/>
                  </a:lnTo>
                  <a:lnTo>
                    <a:pt x="262468" y="60348"/>
                  </a:lnTo>
                  <a:lnTo>
                    <a:pt x="221292" y="85293"/>
                  </a:lnTo>
                  <a:lnTo>
                    <a:pt x="182681" y="114133"/>
                  </a:lnTo>
                  <a:lnTo>
                    <a:pt x="146773" y="146773"/>
                  </a:lnTo>
                  <a:lnTo>
                    <a:pt x="114135" y="182681"/>
                  </a:lnTo>
                  <a:lnTo>
                    <a:pt x="85297" y="221291"/>
                  </a:lnTo>
                  <a:lnTo>
                    <a:pt x="60354" y="262463"/>
                  </a:lnTo>
                  <a:lnTo>
                    <a:pt x="39395" y="306057"/>
                  </a:lnTo>
                  <a:lnTo>
                    <a:pt x="22218" y="353094"/>
                  </a:lnTo>
                  <a:lnTo>
                    <a:pt x="9901" y="401396"/>
                  </a:lnTo>
                  <a:lnTo>
                    <a:pt x="2481" y="450793"/>
                  </a:lnTo>
                  <a:lnTo>
                    <a:pt x="0" y="501116"/>
                  </a:lnTo>
                  <a:lnTo>
                    <a:pt x="2481" y="551441"/>
                  </a:lnTo>
                  <a:lnTo>
                    <a:pt x="9901" y="600843"/>
                  </a:lnTo>
                  <a:lnTo>
                    <a:pt x="22218" y="649149"/>
                  </a:lnTo>
                  <a:lnTo>
                    <a:pt x="39395" y="696188"/>
                  </a:lnTo>
                  <a:lnTo>
                    <a:pt x="60354" y="739780"/>
                  </a:lnTo>
                  <a:lnTo>
                    <a:pt x="85297" y="780948"/>
                  </a:lnTo>
                  <a:lnTo>
                    <a:pt x="114135" y="819554"/>
                  </a:lnTo>
                  <a:lnTo>
                    <a:pt x="146773" y="855459"/>
                  </a:lnTo>
                  <a:lnTo>
                    <a:pt x="182681" y="888099"/>
                  </a:lnTo>
                  <a:lnTo>
                    <a:pt x="221292" y="916939"/>
                  </a:lnTo>
                  <a:lnTo>
                    <a:pt x="262468" y="941884"/>
                  </a:lnTo>
                  <a:lnTo>
                    <a:pt x="306070" y="962837"/>
                  </a:lnTo>
                  <a:lnTo>
                    <a:pt x="353101" y="980019"/>
                  </a:lnTo>
                  <a:lnTo>
                    <a:pt x="401404" y="992336"/>
                  </a:lnTo>
                  <a:lnTo>
                    <a:pt x="450804" y="999753"/>
                  </a:lnTo>
                  <a:lnTo>
                    <a:pt x="501129" y="1002233"/>
                  </a:lnTo>
                  <a:lnTo>
                    <a:pt x="551439" y="999753"/>
                  </a:lnTo>
                  <a:lnTo>
                    <a:pt x="600832" y="992336"/>
                  </a:lnTo>
                  <a:lnTo>
                    <a:pt x="649131" y="980019"/>
                  </a:lnTo>
                  <a:lnTo>
                    <a:pt x="696163" y="962837"/>
                  </a:lnTo>
                  <a:lnTo>
                    <a:pt x="735671" y="943851"/>
                  </a:lnTo>
                  <a:lnTo>
                    <a:pt x="501129" y="943851"/>
                  </a:lnTo>
                  <a:lnTo>
                    <a:pt x="452955" y="941248"/>
                  </a:lnTo>
                  <a:lnTo>
                    <a:pt x="406267" y="933622"/>
                  </a:lnTo>
                  <a:lnTo>
                    <a:pt x="361338" y="921243"/>
                  </a:lnTo>
                  <a:lnTo>
                    <a:pt x="318439" y="904385"/>
                  </a:lnTo>
                  <a:lnTo>
                    <a:pt x="277843" y="883319"/>
                  </a:lnTo>
                  <a:lnTo>
                    <a:pt x="239821" y="858318"/>
                  </a:lnTo>
                  <a:lnTo>
                    <a:pt x="204647" y="829654"/>
                  </a:lnTo>
                  <a:lnTo>
                    <a:pt x="172591" y="797598"/>
                  </a:lnTo>
                  <a:lnTo>
                    <a:pt x="143927" y="762424"/>
                  </a:lnTo>
                  <a:lnTo>
                    <a:pt x="118926" y="724402"/>
                  </a:lnTo>
                  <a:lnTo>
                    <a:pt x="97860" y="683806"/>
                  </a:lnTo>
                  <a:lnTo>
                    <a:pt x="81002" y="640907"/>
                  </a:lnTo>
                  <a:lnTo>
                    <a:pt x="68623" y="595978"/>
                  </a:lnTo>
                  <a:lnTo>
                    <a:pt x="60997" y="549290"/>
                  </a:lnTo>
                  <a:lnTo>
                    <a:pt x="58394" y="501116"/>
                  </a:lnTo>
                  <a:lnTo>
                    <a:pt x="60997" y="452944"/>
                  </a:lnTo>
                  <a:lnTo>
                    <a:pt x="68623" y="406258"/>
                  </a:lnTo>
                  <a:lnTo>
                    <a:pt x="81002" y="361330"/>
                  </a:lnTo>
                  <a:lnTo>
                    <a:pt x="97860" y="318432"/>
                  </a:lnTo>
                  <a:lnTo>
                    <a:pt x="118926" y="277836"/>
                  </a:lnTo>
                  <a:lnTo>
                    <a:pt x="143927" y="239814"/>
                  </a:lnTo>
                  <a:lnTo>
                    <a:pt x="172591" y="204639"/>
                  </a:lnTo>
                  <a:lnTo>
                    <a:pt x="204647" y="172583"/>
                  </a:lnTo>
                  <a:lnTo>
                    <a:pt x="239821" y="143918"/>
                  </a:lnTo>
                  <a:lnTo>
                    <a:pt x="277843" y="118916"/>
                  </a:lnTo>
                  <a:lnTo>
                    <a:pt x="318439" y="97849"/>
                  </a:lnTo>
                  <a:lnTo>
                    <a:pt x="361338" y="80990"/>
                  </a:lnTo>
                  <a:lnTo>
                    <a:pt x="406267" y="68611"/>
                  </a:lnTo>
                  <a:lnTo>
                    <a:pt x="452955" y="60984"/>
                  </a:lnTo>
                  <a:lnTo>
                    <a:pt x="501129" y="58381"/>
                  </a:lnTo>
                  <a:lnTo>
                    <a:pt x="735671" y="58381"/>
                  </a:lnTo>
                  <a:lnTo>
                    <a:pt x="696163" y="39395"/>
                  </a:lnTo>
                  <a:lnTo>
                    <a:pt x="649131" y="22213"/>
                  </a:lnTo>
                  <a:lnTo>
                    <a:pt x="600832" y="9896"/>
                  </a:lnTo>
                  <a:lnTo>
                    <a:pt x="551439" y="2480"/>
                  </a:lnTo>
                  <a:lnTo>
                    <a:pt x="501129" y="0"/>
                  </a:lnTo>
                  <a:close/>
                </a:path>
                <a:path w="1002665" h="1002664">
                  <a:moveTo>
                    <a:pt x="735671" y="58381"/>
                  </a:moveTo>
                  <a:lnTo>
                    <a:pt x="501129" y="58381"/>
                  </a:lnTo>
                  <a:lnTo>
                    <a:pt x="549303" y="60984"/>
                  </a:lnTo>
                  <a:lnTo>
                    <a:pt x="595991" y="68611"/>
                  </a:lnTo>
                  <a:lnTo>
                    <a:pt x="640920" y="80990"/>
                  </a:lnTo>
                  <a:lnTo>
                    <a:pt x="683819" y="97849"/>
                  </a:lnTo>
                  <a:lnTo>
                    <a:pt x="724415" y="118916"/>
                  </a:lnTo>
                  <a:lnTo>
                    <a:pt x="762436" y="143918"/>
                  </a:lnTo>
                  <a:lnTo>
                    <a:pt x="797611" y="172583"/>
                  </a:lnTo>
                  <a:lnTo>
                    <a:pt x="829667" y="204639"/>
                  </a:lnTo>
                  <a:lnTo>
                    <a:pt x="858331" y="239814"/>
                  </a:lnTo>
                  <a:lnTo>
                    <a:pt x="883332" y="277836"/>
                  </a:lnTo>
                  <a:lnTo>
                    <a:pt x="904398" y="318432"/>
                  </a:lnTo>
                  <a:lnTo>
                    <a:pt x="921256" y="361330"/>
                  </a:lnTo>
                  <a:lnTo>
                    <a:pt x="933634" y="406258"/>
                  </a:lnTo>
                  <a:lnTo>
                    <a:pt x="941261" y="452944"/>
                  </a:lnTo>
                  <a:lnTo>
                    <a:pt x="943863" y="501116"/>
                  </a:lnTo>
                  <a:lnTo>
                    <a:pt x="941261" y="549290"/>
                  </a:lnTo>
                  <a:lnTo>
                    <a:pt x="933634" y="595978"/>
                  </a:lnTo>
                  <a:lnTo>
                    <a:pt x="921256" y="640907"/>
                  </a:lnTo>
                  <a:lnTo>
                    <a:pt x="904398" y="683806"/>
                  </a:lnTo>
                  <a:lnTo>
                    <a:pt x="883332" y="724402"/>
                  </a:lnTo>
                  <a:lnTo>
                    <a:pt x="858331" y="762424"/>
                  </a:lnTo>
                  <a:lnTo>
                    <a:pt x="829667" y="797598"/>
                  </a:lnTo>
                  <a:lnTo>
                    <a:pt x="797611" y="829654"/>
                  </a:lnTo>
                  <a:lnTo>
                    <a:pt x="762436" y="858318"/>
                  </a:lnTo>
                  <a:lnTo>
                    <a:pt x="724415" y="883319"/>
                  </a:lnTo>
                  <a:lnTo>
                    <a:pt x="683819" y="904385"/>
                  </a:lnTo>
                  <a:lnTo>
                    <a:pt x="640920" y="921243"/>
                  </a:lnTo>
                  <a:lnTo>
                    <a:pt x="595991" y="933622"/>
                  </a:lnTo>
                  <a:lnTo>
                    <a:pt x="549303" y="941248"/>
                  </a:lnTo>
                  <a:lnTo>
                    <a:pt x="501129" y="943851"/>
                  </a:lnTo>
                  <a:lnTo>
                    <a:pt x="735671" y="943851"/>
                  </a:lnTo>
                  <a:lnTo>
                    <a:pt x="780940" y="916939"/>
                  </a:lnTo>
                  <a:lnTo>
                    <a:pt x="819551" y="888099"/>
                  </a:lnTo>
                  <a:lnTo>
                    <a:pt x="855459" y="855459"/>
                  </a:lnTo>
                  <a:lnTo>
                    <a:pt x="888098" y="819554"/>
                  </a:lnTo>
                  <a:lnTo>
                    <a:pt x="916935" y="780948"/>
                  </a:lnTo>
                  <a:lnTo>
                    <a:pt x="941879" y="739780"/>
                  </a:lnTo>
                  <a:lnTo>
                    <a:pt x="962837" y="696188"/>
                  </a:lnTo>
                  <a:lnTo>
                    <a:pt x="980025" y="649149"/>
                  </a:lnTo>
                  <a:lnTo>
                    <a:pt x="992341" y="600843"/>
                  </a:lnTo>
                  <a:lnTo>
                    <a:pt x="999754" y="551441"/>
                  </a:lnTo>
                  <a:lnTo>
                    <a:pt x="1002233" y="501116"/>
                  </a:lnTo>
                  <a:lnTo>
                    <a:pt x="999754" y="450793"/>
                  </a:lnTo>
                  <a:lnTo>
                    <a:pt x="992341" y="401396"/>
                  </a:lnTo>
                  <a:lnTo>
                    <a:pt x="980025" y="353094"/>
                  </a:lnTo>
                  <a:lnTo>
                    <a:pt x="962837" y="306057"/>
                  </a:lnTo>
                  <a:lnTo>
                    <a:pt x="941879" y="262463"/>
                  </a:lnTo>
                  <a:lnTo>
                    <a:pt x="916935" y="221291"/>
                  </a:lnTo>
                  <a:lnTo>
                    <a:pt x="888098" y="182681"/>
                  </a:lnTo>
                  <a:lnTo>
                    <a:pt x="855459" y="146773"/>
                  </a:lnTo>
                  <a:lnTo>
                    <a:pt x="819551" y="114133"/>
                  </a:lnTo>
                  <a:lnTo>
                    <a:pt x="780940" y="85293"/>
                  </a:lnTo>
                  <a:lnTo>
                    <a:pt x="739764" y="60348"/>
                  </a:lnTo>
                  <a:lnTo>
                    <a:pt x="735671" y="58381"/>
                  </a:lnTo>
                  <a:close/>
                </a:path>
              </a:pathLst>
            </a:custGeom>
            <a:solidFill>
              <a:srgbClr val="0DCFC7"/>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5" name="object 28"/>
            <p:cNvSpPr/>
            <p:nvPr/>
          </p:nvSpPr>
          <p:spPr>
            <a:xfrm>
              <a:off x="6016320" y="2627439"/>
              <a:ext cx="891540" cy="1099820"/>
            </a:xfrm>
            <a:custGeom>
              <a:avLst/>
              <a:gdLst/>
              <a:ahLst/>
              <a:cxnLst/>
              <a:rect l="l" t="t" r="r" b="b"/>
              <a:pathLst>
                <a:path w="891540" h="1099820">
                  <a:moveTo>
                    <a:pt x="468274" y="21602"/>
                  </a:moveTo>
                  <a:lnTo>
                    <a:pt x="466572" y="13208"/>
                  </a:lnTo>
                  <a:lnTo>
                    <a:pt x="461937" y="6337"/>
                  </a:lnTo>
                  <a:lnTo>
                    <a:pt x="455066" y="1701"/>
                  </a:lnTo>
                  <a:lnTo>
                    <a:pt x="446671" y="0"/>
                  </a:lnTo>
                  <a:lnTo>
                    <a:pt x="438251" y="1701"/>
                  </a:lnTo>
                  <a:lnTo>
                    <a:pt x="431393" y="6337"/>
                  </a:lnTo>
                  <a:lnTo>
                    <a:pt x="426758" y="13208"/>
                  </a:lnTo>
                  <a:lnTo>
                    <a:pt x="425069" y="21602"/>
                  </a:lnTo>
                  <a:lnTo>
                    <a:pt x="426758" y="30010"/>
                  </a:lnTo>
                  <a:lnTo>
                    <a:pt x="431393" y="36880"/>
                  </a:lnTo>
                  <a:lnTo>
                    <a:pt x="438251" y="41516"/>
                  </a:lnTo>
                  <a:lnTo>
                    <a:pt x="446671" y="43205"/>
                  </a:lnTo>
                  <a:lnTo>
                    <a:pt x="455066" y="41516"/>
                  </a:lnTo>
                  <a:lnTo>
                    <a:pt x="461937" y="36880"/>
                  </a:lnTo>
                  <a:lnTo>
                    <a:pt x="466572" y="30010"/>
                  </a:lnTo>
                  <a:lnTo>
                    <a:pt x="468274" y="21602"/>
                  </a:lnTo>
                  <a:close/>
                </a:path>
                <a:path w="891540" h="1099820">
                  <a:moveTo>
                    <a:pt x="891311" y="653846"/>
                  </a:moveTo>
                  <a:lnTo>
                    <a:pt x="888695" y="605294"/>
                  </a:lnTo>
                  <a:lnTo>
                    <a:pt x="881024" y="558253"/>
                  </a:lnTo>
                  <a:lnTo>
                    <a:pt x="868591" y="512991"/>
                  </a:lnTo>
                  <a:lnTo>
                    <a:pt x="851636" y="469798"/>
                  </a:lnTo>
                  <a:lnTo>
                    <a:pt x="830465" y="428917"/>
                  </a:lnTo>
                  <a:lnTo>
                    <a:pt x="805319" y="390652"/>
                  </a:lnTo>
                  <a:lnTo>
                    <a:pt x="776490" y="355257"/>
                  </a:lnTo>
                  <a:lnTo>
                    <a:pt x="744245" y="323011"/>
                  </a:lnTo>
                  <a:lnTo>
                    <a:pt x="708850" y="294182"/>
                  </a:lnTo>
                  <a:lnTo>
                    <a:pt x="670585" y="269036"/>
                  </a:lnTo>
                  <a:lnTo>
                    <a:pt x="629716" y="247865"/>
                  </a:lnTo>
                  <a:lnTo>
                    <a:pt x="586511" y="230911"/>
                  </a:lnTo>
                  <a:lnTo>
                    <a:pt x="541261" y="218478"/>
                  </a:lnTo>
                  <a:lnTo>
                    <a:pt x="494220" y="210807"/>
                  </a:lnTo>
                  <a:lnTo>
                    <a:pt x="445668" y="208191"/>
                  </a:lnTo>
                  <a:lnTo>
                    <a:pt x="397103" y="210807"/>
                  </a:lnTo>
                  <a:lnTo>
                    <a:pt x="350050" y="218478"/>
                  </a:lnTo>
                  <a:lnTo>
                    <a:pt x="304800" y="230911"/>
                  </a:lnTo>
                  <a:lnTo>
                    <a:pt x="261594" y="247865"/>
                  </a:lnTo>
                  <a:lnTo>
                    <a:pt x="220726" y="269036"/>
                  </a:lnTo>
                  <a:lnTo>
                    <a:pt x="182460" y="294182"/>
                  </a:lnTo>
                  <a:lnTo>
                    <a:pt x="147066" y="323011"/>
                  </a:lnTo>
                  <a:lnTo>
                    <a:pt x="114808" y="355257"/>
                  </a:lnTo>
                  <a:lnTo>
                    <a:pt x="85979" y="390652"/>
                  </a:lnTo>
                  <a:lnTo>
                    <a:pt x="60845" y="428917"/>
                  </a:lnTo>
                  <a:lnTo>
                    <a:pt x="39662" y="469798"/>
                  </a:lnTo>
                  <a:lnTo>
                    <a:pt x="22707" y="512991"/>
                  </a:lnTo>
                  <a:lnTo>
                    <a:pt x="10274" y="558253"/>
                  </a:lnTo>
                  <a:lnTo>
                    <a:pt x="2603" y="605294"/>
                  </a:lnTo>
                  <a:lnTo>
                    <a:pt x="0" y="653846"/>
                  </a:lnTo>
                  <a:lnTo>
                    <a:pt x="2603" y="702411"/>
                  </a:lnTo>
                  <a:lnTo>
                    <a:pt x="10274" y="749452"/>
                  </a:lnTo>
                  <a:lnTo>
                    <a:pt x="22707" y="794715"/>
                  </a:lnTo>
                  <a:lnTo>
                    <a:pt x="39662" y="837907"/>
                  </a:lnTo>
                  <a:lnTo>
                    <a:pt x="60845" y="878776"/>
                  </a:lnTo>
                  <a:lnTo>
                    <a:pt x="85979" y="917054"/>
                  </a:lnTo>
                  <a:lnTo>
                    <a:pt x="114808" y="952449"/>
                  </a:lnTo>
                  <a:lnTo>
                    <a:pt x="147066" y="984694"/>
                  </a:lnTo>
                  <a:lnTo>
                    <a:pt x="182460" y="1013523"/>
                  </a:lnTo>
                  <a:lnTo>
                    <a:pt x="220726" y="1038656"/>
                  </a:lnTo>
                  <a:lnTo>
                    <a:pt x="261594" y="1059840"/>
                  </a:lnTo>
                  <a:lnTo>
                    <a:pt x="304800" y="1076794"/>
                  </a:lnTo>
                  <a:lnTo>
                    <a:pt x="350050" y="1089228"/>
                  </a:lnTo>
                  <a:lnTo>
                    <a:pt x="397103" y="1096899"/>
                  </a:lnTo>
                  <a:lnTo>
                    <a:pt x="445668" y="1099502"/>
                  </a:lnTo>
                  <a:lnTo>
                    <a:pt x="494220" y="1096899"/>
                  </a:lnTo>
                  <a:lnTo>
                    <a:pt x="541261" y="1089228"/>
                  </a:lnTo>
                  <a:lnTo>
                    <a:pt x="586511" y="1076794"/>
                  </a:lnTo>
                  <a:lnTo>
                    <a:pt x="629716" y="1059840"/>
                  </a:lnTo>
                  <a:lnTo>
                    <a:pt x="670585" y="1038656"/>
                  </a:lnTo>
                  <a:lnTo>
                    <a:pt x="708850" y="1013523"/>
                  </a:lnTo>
                  <a:lnTo>
                    <a:pt x="744245" y="984694"/>
                  </a:lnTo>
                  <a:lnTo>
                    <a:pt x="776490" y="952449"/>
                  </a:lnTo>
                  <a:lnTo>
                    <a:pt x="805319" y="917054"/>
                  </a:lnTo>
                  <a:lnTo>
                    <a:pt x="830465" y="878776"/>
                  </a:lnTo>
                  <a:lnTo>
                    <a:pt x="851636" y="837907"/>
                  </a:lnTo>
                  <a:lnTo>
                    <a:pt x="868591" y="794715"/>
                  </a:lnTo>
                  <a:lnTo>
                    <a:pt x="881024" y="749452"/>
                  </a:lnTo>
                  <a:lnTo>
                    <a:pt x="888695" y="702411"/>
                  </a:lnTo>
                  <a:lnTo>
                    <a:pt x="891311" y="653846"/>
                  </a:lnTo>
                  <a:close/>
                </a:path>
              </a:pathLst>
            </a:custGeom>
            <a:solidFill>
              <a:srgbClr val="FFFFFF"/>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6" name="object 29"/>
            <p:cNvSpPr/>
            <p:nvPr/>
          </p:nvSpPr>
          <p:spPr>
            <a:xfrm>
              <a:off x="7688796" y="3775445"/>
              <a:ext cx="68237" cy="170434"/>
            </a:xfrm>
            <a:prstGeom prst="rect">
              <a:avLst/>
            </a:prstGeom>
            <a:blipFill>
              <a:blip r:embed="rId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7" name="object 30"/>
            <p:cNvSpPr/>
            <p:nvPr/>
          </p:nvSpPr>
          <p:spPr>
            <a:xfrm>
              <a:off x="7239909" y="2831985"/>
              <a:ext cx="1027336" cy="1015847"/>
            </a:xfrm>
            <a:prstGeom prst="rect">
              <a:avLst/>
            </a:prstGeom>
            <a:blipFill>
              <a:blip r:embed="rId5"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8" name="object 31"/>
            <p:cNvSpPr/>
            <p:nvPr/>
          </p:nvSpPr>
          <p:spPr>
            <a:xfrm>
              <a:off x="7221867" y="2780169"/>
              <a:ext cx="1002665" cy="1002665"/>
            </a:xfrm>
            <a:custGeom>
              <a:avLst/>
              <a:gdLst/>
              <a:ahLst/>
              <a:cxnLst/>
              <a:rect l="l" t="t" r="r" b="b"/>
              <a:pathLst>
                <a:path w="1002665" h="1002664">
                  <a:moveTo>
                    <a:pt x="501103" y="0"/>
                  </a:moveTo>
                  <a:lnTo>
                    <a:pt x="450793" y="2480"/>
                  </a:lnTo>
                  <a:lnTo>
                    <a:pt x="401397" y="9896"/>
                  </a:lnTo>
                  <a:lnTo>
                    <a:pt x="353090" y="22213"/>
                  </a:lnTo>
                  <a:lnTo>
                    <a:pt x="306044" y="39395"/>
                  </a:lnTo>
                  <a:lnTo>
                    <a:pt x="262447" y="60348"/>
                  </a:lnTo>
                  <a:lnTo>
                    <a:pt x="221280" y="85293"/>
                  </a:lnTo>
                  <a:lnTo>
                    <a:pt x="182677" y="114133"/>
                  </a:lnTo>
                  <a:lnTo>
                    <a:pt x="146773" y="146773"/>
                  </a:lnTo>
                  <a:lnTo>
                    <a:pt x="114135" y="182681"/>
                  </a:lnTo>
                  <a:lnTo>
                    <a:pt x="85297" y="221291"/>
                  </a:lnTo>
                  <a:lnTo>
                    <a:pt x="60354" y="262463"/>
                  </a:lnTo>
                  <a:lnTo>
                    <a:pt x="39395" y="306057"/>
                  </a:lnTo>
                  <a:lnTo>
                    <a:pt x="22208" y="353094"/>
                  </a:lnTo>
                  <a:lnTo>
                    <a:pt x="9891" y="401396"/>
                  </a:lnTo>
                  <a:lnTo>
                    <a:pt x="2478" y="450793"/>
                  </a:lnTo>
                  <a:lnTo>
                    <a:pt x="0" y="501116"/>
                  </a:lnTo>
                  <a:lnTo>
                    <a:pt x="2478" y="551441"/>
                  </a:lnTo>
                  <a:lnTo>
                    <a:pt x="9891" y="600843"/>
                  </a:lnTo>
                  <a:lnTo>
                    <a:pt x="22208" y="649149"/>
                  </a:lnTo>
                  <a:lnTo>
                    <a:pt x="39395" y="696188"/>
                  </a:lnTo>
                  <a:lnTo>
                    <a:pt x="60354" y="739780"/>
                  </a:lnTo>
                  <a:lnTo>
                    <a:pt x="85297" y="780948"/>
                  </a:lnTo>
                  <a:lnTo>
                    <a:pt x="114135" y="819554"/>
                  </a:lnTo>
                  <a:lnTo>
                    <a:pt x="146773" y="855459"/>
                  </a:lnTo>
                  <a:lnTo>
                    <a:pt x="182677" y="888099"/>
                  </a:lnTo>
                  <a:lnTo>
                    <a:pt x="221280" y="916939"/>
                  </a:lnTo>
                  <a:lnTo>
                    <a:pt x="262447" y="941884"/>
                  </a:lnTo>
                  <a:lnTo>
                    <a:pt x="306044" y="962837"/>
                  </a:lnTo>
                  <a:lnTo>
                    <a:pt x="353090" y="980019"/>
                  </a:lnTo>
                  <a:lnTo>
                    <a:pt x="401397" y="992336"/>
                  </a:lnTo>
                  <a:lnTo>
                    <a:pt x="450793" y="999753"/>
                  </a:lnTo>
                  <a:lnTo>
                    <a:pt x="501103" y="1002233"/>
                  </a:lnTo>
                  <a:lnTo>
                    <a:pt x="551429" y="999753"/>
                  </a:lnTo>
                  <a:lnTo>
                    <a:pt x="600829" y="992336"/>
                  </a:lnTo>
                  <a:lnTo>
                    <a:pt x="649131" y="980019"/>
                  </a:lnTo>
                  <a:lnTo>
                    <a:pt x="696163" y="962837"/>
                  </a:lnTo>
                  <a:lnTo>
                    <a:pt x="735671" y="943851"/>
                  </a:lnTo>
                  <a:lnTo>
                    <a:pt x="501103" y="943851"/>
                  </a:lnTo>
                  <a:lnTo>
                    <a:pt x="452934" y="941248"/>
                  </a:lnTo>
                  <a:lnTo>
                    <a:pt x="406249" y="933622"/>
                  </a:lnTo>
                  <a:lnTo>
                    <a:pt x="361322" y="921243"/>
                  </a:lnTo>
                  <a:lnTo>
                    <a:pt x="318424" y="904385"/>
                  </a:lnTo>
                  <a:lnTo>
                    <a:pt x="277828" y="883319"/>
                  </a:lnTo>
                  <a:lnTo>
                    <a:pt x="239807" y="858318"/>
                  </a:lnTo>
                  <a:lnTo>
                    <a:pt x="204631" y="829654"/>
                  </a:lnTo>
                  <a:lnTo>
                    <a:pt x="172574" y="797598"/>
                  </a:lnTo>
                  <a:lnTo>
                    <a:pt x="143909" y="762424"/>
                  </a:lnTo>
                  <a:lnTo>
                    <a:pt x="118906" y="724402"/>
                  </a:lnTo>
                  <a:lnTo>
                    <a:pt x="97839" y="683806"/>
                  </a:lnTo>
                  <a:lnTo>
                    <a:pt x="80979" y="640907"/>
                  </a:lnTo>
                  <a:lnTo>
                    <a:pt x="68599" y="595978"/>
                  </a:lnTo>
                  <a:lnTo>
                    <a:pt x="60972" y="549290"/>
                  </a:lnTo>
                  <a:lnTo>
                    <a:pt x="58369" y="501116"/>
                  </a:lnTo>
                  <a:lnTo>
                    <a:pt x="60972" y="452944"/>
                  </a:lnTo>
                  <a:lnTo>
                    <a:pt x="68599" y="406258"/>
                  </a:lnTo>
                  <a:lnTo>
                    <a:pt x="80979" y="361330"/>
                  </a:lnTo>
                  <a:lnTo>
                    <a:pt x="97839" y="318432"/>
                  </a:lnTo>
                  <a:lnTo>
                    <a:pt x="118906" y="277836"/>
                  </a:lnTo>
                  <a:lnTo>
                    <a:pt x="143909" y="239814"/>
                  </a:lnTo>
                  <a:lnTo>
                    <a:pt x="172574" y="204639"/>
                  </a:lnTo>
                  <a:lnTo>
                    <a:pt x="204631" y="172583"/>
                  </a:lnTo>
                  <a:lnTo>
                    <a:pt x="239807" y="143918"/>
                  </a:lnTo>
                  <a:lnTo>
                    <a:pt x="277828" y="118916"/>
                  </a:lnTo>
                  <a:lnTo>
                    <a:pt x="318424" y="97849"/>
                  </a:lnTo>
                  <a:lnTo>
                    <a:pt x="361322" y="80990"/>
                  </a:lnTo>
                  <a:lnTo>
                    <a:pt x="406249" y="68611"/>
                  </a:lnTo>
                  <a:lnTo>
                    <a:pt x="452934" y="60984"/>
                  </a:lnTo>
                  <a:lnTo>
                    <a:pt x="501103" y="58381"/>
                  </a:lnTo>
                  <a:lnTo>
                    <a:pt x="735671" y="58381"/>
                  </a:lnTo>
                  <a:lnTo>
                    <a:pt x="696163" y="39395"/>
                  </a:lnTo>
                  <a:lnTo>
                    <a:pt x="649131" y="22213"/>
                  </a:lnTo>
                  <a:lnTo>
                    <a:pt x="600829" y="9896"/>
                  </a:lnTo>
                  <a:lnTo>
                    <a:pt x="551429" y="2480"/>
                  </a:lnTo>
                  <a:lnTo>
                    <a:pt x="501103" y="0"/>
                  </a:lnTo>
                  <a:close/>
                </a:path>
                <a:path w="1002665" h="1002664">
                  <a:moveTo>
                    <a:pt x="735671" y="58381"/>
                  </a:moveTo>
                  <a:lnTo>
                    <a:pt x="501103" y="58381"/>
                  </a:lnTo>
                  <a:lnTo>
                    <a:pt x="549277" y="60984"/>
                  </a:lnTo>
                  <a:lnTo>
                    <a:pt x="595965" y="68611"/>
                  </a:lnTo>
                  <a:lnTo>
                    <a:pt x="640895" y="80990"/>
                  </a:lnTo>
                  <a:lnTo>
                    <a:pt x="683793" y="97849"/>
                  </a:lnTo>
                  <a:lnTo>
                    <a:pt x="724390" y="118916"/>
                  </a:lnTo>
                  <a:lnTo>
                    <a:pt x="762411" y="143918"/>
                  </a:lnTo>
                  <a:lnTo>
                    <a:pt x="797586" y="172583"/>
                  </a:lnTo>
                  <a:lnTo>
                    <a:pt x="829641" y="204639"/>
                  </a:lnTo>
                  <a:lnTo>
                    <a:pt x="858306" y="239814"/>
                  </a:lnTo>
                  <a:lnTo>
                    <a:pt x="883307" y="277836"/>
                  </a:lnTo>
                  <a:lnTo>
                    <a:pt x="904372" y="318432"/>
                  </a:lnTo>
                  <a:lnTo>
                    <a:pt x="921230" y="361330"/>
                  </a:lnTo>
                  <a:lnTo>
                    <a:pt x="933609" y="406258"/>
                  </a:lnTo>
                  <a:lnTo>
                    <a:pt x="941235" y="452944"/>
                  </a:lnTo>
                  <a:lnTo>
                    <a:pt x="943838" y="501116"/>
                  </a:lnTo>
                  <a:lnTo>
                    <a:pt x="941235" y="549290"/>
                  </a:lnTo>
                  <a:lnTo>
                    <a:pt x="933609" y="595978"/>
                  </a:lnTo>
                  <a:lnTo>
                    <a:pt x="921230" y="640907"/>
                  </a:lnTo>
                  <a:lnTo>
                    <a:pt x="904372" y="683806"/>
                  </a:lnTo>
                  <a:lnTo>
                    <a:pt x="883307" y="724402"/>
                  </a:lnTo>
                  <a:lnTo>
                    <a:pt x="858306" y="762424"/>
                  </a:lnTo>
                  <a:lnTo>
                    <a:pt x="829641" y="797598"/>
                  </a:lnTo>
                  <a:lnTo>
                    <a:pt x="797586" y="829654"/>
                  </a:lnTo>
                  <a:lnTo>
                    <a:pt x="762411" y="858318"/>
                  </a:lnTo>
                  <a:lnTo>
                    <a:pt x="724390" y="883319"/>
                  </a:lnTo>
                  <a:lnTo>
                    <a:pt x="683793" y="904385"/>
                  </a:lnTo>
                  <a:lnTo>
                    <a:pt x="640895" y="921243"/>
                  </a:lnTo>
                  <a:lnTo>
                    <a:pt x="595965" y="933622"/>
                  </a:lnTo>
                  <a:lnTo>
                    <a:pt x="549277" y="941248"/>
                  </a:lnTo>
                  <a:lnTo>
                    <a:pt x="501103" y="943851"/>
                  </a:lnTo>
                  <a:lnTo>
                    <a:pt x="735671" y="943851"/>
                  </a:lnTo>
                  <a:lnTo>
                    <a:pt x="780940" y="916939"/>
                  </a:lnTo>
                  <a:lnTo>
                    <a:pt x="819551" y="888099"/>
                  </a:lnTo>
                  <a:lnTo>
                    <a:pt x="855459" y="855459"/>
                  </a:lnTo>
                  <a:lnTo>
                    <a:pt x="888098" y="819554"/>
                  </a:lnTo>
                  <a:lnTo>
                    <a:pt x="916935" y="780948"/>
                  </a:lnTo>
                  <a:lnTo>
                    <a:pt x="941879" y="739780"/>
                  </a:lnTo>
                  <a:lnTo>
                    <a:pt x="962837" y="696188"/>
                  </a:lnTo>
                  <a:lnTo>
                    <a:pt x="980014" y="649149"/>
                  </a:lnTo>
                  <a:lnTo>
                    <a:pt x="992331" y="600843"/>
                  </a:lnTo>
                  <a:lnTo>
                    <a:pt x="999751" y="551441"/>
                  </a:lnTo>
                  <a:lnTo>
                    <a:pt x="1002233" y="501116"/>
                  </a:lnTo>
                  <a:lnTo>
                    <a:pt x="999751" y="450793"/>
                  </a:lnTo>
                  <a:lnTo>
                    <a:pt x="992331" y="401396"/>
                  </a:lnTo>
                  <a:lnTo>
                    <a:pt x="980014" y="353094"/>
                  </a:lnTo>
                  <a:lnTo>
                    <a:pt x="962837" y="306057"/>
                  </a:lnTo>
                  <a:lnTo>
                    <a:pt x="941879" y="262463"/>
                  </a:lnTo>
                  <a:lnTo>
                    <a:pt x="916935" y="221291"/>
                  </a:lnTo>
                  <a:lnTo>
                    <a:pt x="888098" y="182681"/>
                  </a:lnTo>
                  <a:lnTo>
                    <a:pt x="855459" y="146773"/>
                  </a:lnTo>
                  <a:lnTo>
                    <a:pt x="819551" y="114133"/>
                  </a:lnTo>
                  <a:lnTo>
                    <a:pt x="780940" y="85293"/>
                  </a:lnTo>
                  <a:lnTo>
                    <a:pt x="739764" y="60348"/>
                  </a:lnTo>
                  <a:lnTo>
                    <a:pt x="735671" y="58381"/>
                  </a:lnTo>
                  <a:close/>
                </a:path>
              </a:pathLst>
            </a:custGeom>
            <a:solidFill>
              <a:srgbClr val="FA380A"/>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29" name="object 32"/>
            <p:cNvSpPr/>
            <p:nvPr/>
          </p:nvSpPr>
          <p:spPr>
            <a:xfrm>
              <a:off x="7277328" y="2835630"/>
              <a:ext cx="891540" cy="1097280"/>
            </a:xfrm>
            <a:custGeom>
              <a:avLst/>
              <a:gdLst/>
              <a:ahLst/>
              <a:cxnLst/>
              <a:rect l="l" t="t" r="r" b="b"/>
              <a:pathLst>
                <a:path w="891540" h="1097279">
                  <a:moveTo>
                    <a:pt x="467220" y="1075067"/>
                  </a:moveTo>
                  <a:lnTo>
                    <a:pt x="465518" y="1066660"/>
                  </a:lnTo>
                  <a:lnTo>
                    <a:pt x="460895" y="1059802"/>
                  </a:lnTo>
                  <a:lnTo>
                    <a:pt x="454037" y="1055166"/>
                  </a:lnTo>
                  <a:lnTo>
                    <a:pt x="445643" y="1053465"/>
                  </a:lnTo>
                  <a:lnTo>
                    <a:pt x="437210" y="1055166"/>
                  </a:lnTo>
                  <a:lnTo>
                    <a:pt x="430339" y="1059802"/>
                  </a:lnTo>
                  <a:lnTo>
                    <a:pt x="425704" y="1066660"/>
                  </a:lnTo>
                  <a:lnTo>
                    <a:pt x="424014" y="1075067"/>
                  </a:lnTo>
                  <a:lnTo>
                    <a:pt x="425704" y="1083475"/>
                  </a:lnTo>
                  <a:lnTo>
                    <a:pt x="430339" y="1090345"/>
                  </a:lnTo>
                  <a:lnTo>
                    <a:pt x="437210" y="1094968"/>
                  </a:lnTo>
                  <a:lnTo>
                    <a:pt x="445643" y="1096670"/>
                  </a:lnTo>
                  <a:lnTo>
                    <a:pt x="454037" y="1094968"/>
                  </a:lnTo>
                  <a:lnTo>
                    <a:pt x="460895" y="1090345"/>
                  </a:lnTo>
                  <a:lnTo>
                    <a:pt x="465518" y="1083475"/>
                  </a:lnTo>
                  <a:lnTo>
                    <a:pt x="467220" y="1075067"/>
                  </a:lnTo>
                  <a:close/>
                </a:path>
                <a:path w="891540" h="1097279">
                  <a:moveTo>
                    <a:pt x="891311" y="445655"/>
                  </a:moveTo>
                  <a:lnTo>
                    <a:pt x="888695" y="397103"/>
                  </a:lnTo>
                  <a:lnTo>
                    <a:pt x="881024" y="350062"/>
                  </a:lnTo>
                  <a:lnTo>
                    <a:pt x="868591" y="304800"/>
                  </a:lnTo>
                  <a:lnTo>
                    <a:pt x="851636" y="261607"/>
                  </a:lnTo>
                  <a:lnTo>
                    <a:pt x="830453" y="220726"/>
                  </a:lnTo>
                  <a:lnTo>
                    <a:pt x="805319" y="182460"/>
                  </a:lnTo>
                  <a:lnTo>
                    <a:pt x="776490" y="147066"/>
                  </a:lnTo>
                  <a:lnTo>
                    <a:pt x="744232" y="114820"/>
                  </a:lnTo>
                  <a:lnTo>
                    <a:pt x="708837" y="85991"/>
                  </a:lnTo>
                  <a:lnTo>
                    <a:pt x="670572" y="60845"/>
                  </a:lnTo>
                  <a:lnTo>
                    <a:pt x="629704" y="39674"/>
                  </a:lnTo>
                  <a:lnTo>
                    <a:pt x="586498" y="22720"/>
                  </a:lnTo>
                  <a:lnTo>
                    <a:pt x="541248" y="10287"/>
                  </a:lnTo>
                  <a:lnTo>
                    <a:pt x="494195" y="2616"/>
                  </a:lnTo>
                  <a:lnTo>
                    <a:pt x="445643" y="0"/>
                  </a:lnTo>
                  <a:lnTo>
                    <a:pt x="397078" y="2616"/>
                  </a:lnTo>
                  <a:lnTo>
                    <a:pt x="350037" y="10287"/>
                  </a:lnTo>
                  <a:lnTo>
                    <a:pt x="304787" y="22720"/>
                  </a:lnTo>
                  <a:lnTo>
                    <a:pt x="261581" y="39674"/>
                  </a:lnTo>
                  <a:lnTo>
                    <a:pt x="220713" y="60845"/>
                  </a:lnTo>
                  <a:lnTo>
                    <a:pt x="182448" y="85991"/>
                  </a:lnTo>
                  <a:lnTo>
                    <a:pt x="147053" y="114820"/>
                  </a:lnTo>
                  <a:lnTo>
                    <a:pt x="114808" y="147066"/>
                  </a:lnTo>
                  <a:lnTo>
                    <a:pt x="85979" y="182460"/>
                  </a:lnTo>
                  <a:lnTo>
                    <a:pt x="60833" y="220726"/>
                  </a:lnTo>
                  <a:lnTo>
                    <a:pt x="39662" y="261607"/>
                  </a:lnTo>
                  <a:lnTo>
                    <a:pt x="22707" y="304800"/>
                  </a:lnTo>
                  <a:lnTo>
                    <a:pt x="10274" y="350062"/>
                  </a:lnTo>
                  <a:lnTo>
                    <a:pt x="2603" y="397103"/>
                  </a:lnTo>
                  <a:lnTo>
                    <a:pt x="0" y="445655"/>
                  </a:lnTo>
                  <a:lnTo>
                    <a:pt x="2603" y="494220"/>
                  </a:lnTo>
                  <a:lnTo>
                    <a:pt x="10274" y="541261"/>
                  </a:lnTo>
                  <a:lnTo>
                    <a:pt x="22707" y="586524"/>
                  </a:lnTo>
                  <a:lnTo>
                    <a:pt x="39662" y="629716"/>
                  </a:lnTo>
                  <a:lnTo>
                    <a:pt x="60833" y="670585"/>
                  </a:lnTo>
                  <a:lnTo>
                    <a:pt x="85979" y="708863"/>
                  </a:lnTo>
                  <a:lnTo>
                    <a:pt x="114808" y="744258"/>
                  </a:lnTo>
                  <a:lnTo>
                    <a:pt x="147053" y="776503"/>
                  </a:lnTo>
                  <a:lnTo>
                    <a:pt x="182448" y="805332"/>
                  </a:lnTo>
                  <a:lnTo>
                    <a:pt x="220713" y="830465"/>
                  </a:lnTo>
                  <a:lnTo>
                    <a:pt x="261581" y="851649"/>
                  </a:lnTo>
                  <a:lnTo>
                    <a:pt x="304787" y="868603"/>
                  </a:lnTo>
                  <a:lnTo>
                    <a:pt x="350037" y="881037"/>
                  </a:lnTo>
                  <a:lnTo>
                    <a:pt x="397078" y="888707"/>
                  </a:lnTo>
                  <a:lnTo>
                    <a:pt x="445643" y="891311"/>
                  </a:lnTo>
                  <a:lnTo>
                    <a:pt x="494195" y="888707"/>
                  </a:lnTo>
                  <a:lnTo>
                    <a:pt x="541248" y="881037"/>
                  </a:lnTo>
                  <a:lnTo>
                    <a:pt x="586498" y="868603"/>
                  </a:lnTo>
                  <a:lnTo>
                    <a:pt x="629704" y="851649"/>
                  </a:lnTo>
                  <a:lnTo>
                    <a:pt x="670572" y="830465"/>
                  </a:lnTo>
                  <a:lnTo>
                    <a:pt x="708837" y="805332"/>
                  </a:lnTo>
                  <a:lnTo>
                    <a:pt x="744232" y="776503"/>
                  </a:lnTo>
                  <a:lnTo>
                    <a:pt x="776490" y="744258"/>
                  </a:lnTo>
                  <a:lnTo>
                    <a:pt x="805319" y="708863"/>
                  </a:lnTo>
                  <a:lnTo>
                    <a:pt x="830453" y="670585"/>
                  </a:lnTo>
                  <a:lnTo>
                    <a:pt x="851636" y="629716"/>
                  </a:lnTo>
                  <a:lnTo>
                    <a:pt x="868591" y="586524"/>
                  </a:lnTo>
                  <a:lnTo>
                    <a:pt x="881024" y="541261"/>
                  </a:lnTo>
                  <a:lnTo>
                    <a:pt x="888695" y="494220"/>
                  </a:lnTo>
                  <a:lnTo>
                    <a:pt x="891311" y="445655"/>
                  </a:lnTo>
                  <a:close/>
                </a:path>
              </a:pathLst>
            </a:custGeom>
            <a:solidFill>
              <a:srgbClr val="FFFFFF"/>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0" name="object 33"/>
            <p:cNvSpPr/>
            <p:nvPr/>
          </p:nvSpPr>
          <p:spPr>
            <a:xfrm>
              <a:off x="5166994" y="3772716"/>
              <a:ext cx="68580" cy="173355"/>
            </a:xfrm>
            <a:custGeom>
              <a:avLst/>
              <a:gdLst/>
              <a:ahLst/>
              <a:cxnLst/>
              <a:rect l="l" t="t" r="r" b="b"/>
              <a:pathLst>
                <a:path w="68579" h="173354">
                  <a:moveTo>
                    <a:pt x="57518" y="0"/>
                  </a:moveTo>
                  <a:lnTo>
                    <a:pt x="8991" y="0"/>
                  </a:lnTo>
                  <a:lnTo>
                    <a:pt x="18694" y="108813"/>
                  </a:lnTo>
                  <a:lnTo>
                    <a:pt x="11085" y="114071"/>
                  </a:lnTo>
                  <a:lnTo>
                    <a:pt x="5180" y="121151"/>
                  </a:lnTo>
                  <a:lnTo>
                    <a:pt x="1358" y="129669"/>
                  </a:lnTo>
                  <a:lnTo>
                    <a:pt x="0" y="139242"/>
                  </a:lnTo>
                  <a:lnTo>
                    <a:pt x="2681" y="152518"/>
                  </a:lnTo>
                  <a:lnTo>
                    <a:pt x="9991" y="163361"/>
                  </a:lnTo>
                  <a:lnTo>
                    <a:pt x="20831" y="170673"/>
                  </a:lnTo>
                  <a:lnTo>
                    <a:pt x="34099" y="173354"/>
                  </a:lnTo>
                  <a:lnTo>
                    <a:pt x="47384" y="170673"/>
                  </a:lnTo>
                  <a:lnTo>
                    <a:pt x="58235" y="163361"/>
                  </a:lnTo>
                  <a:lnTo>
                    <a:pt x="65553" y="152518"/>
                  </a:lnTo>
                  <a:lnTo>
                    <a:pt x="68237" y="139242"/>
                  </a:lnTo>
                  <a:lnTo>
                    <a:pt x="66742" y="129227"/>
                  </a:lnTo>
                  <a:lnTo>
                    <a:pt x="62555" y="120391"/>
                  </a:lnTo>
                  <a:lnTo>
                    <a:pt x="56123" y="113177"/>
                  </a:lnTo>
                  <a:lnTo>
                    <a:pt x="47891" y="108026"/>
                  </a:lnTo>
                  <a:lnTo>
                    <a:pt x="57518" y="0"/>
                  </a:lnTo>
                  <a:close/>
                </a:path>
              </a:pathLst>
            </a:custGeom>
            <a:solidFill>
              <a:srgbClr val="8565A9"/>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1" name="object 34"/>
            <p:cNvSpPr/>
            <p:nvPr/>
          </p:nvSpPr>
          <p:spPr>
            <a:xfrm>
              <a:off x="4717918" y="2831985"/>
              <a:ext cx="1027338" cy="1015847"/>
            </a:xfrm>
            <a:prstGeom prst="rect">
              <a:avLst/>
            </a:prstGeom>
            <a:blipFill>
              <a:blip r:embed="rId6"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2" name="object 35"/>
            <p:cNvSpPr/>
            <p:nvPr/>
          </p:nvSpPr>
          <p:spPr>
            <a:xfrm>
              <a:off x="4699876" y="2780169"/>
              <a:ext cx="1002665" cy="1067435"/>
            </a:xfrm>
            <a:custGeom>
              <a:avLst/>
              <a:gdLst/>
              <a:ahLst/>
              <a:cxnLst/>
              <a:rect l="l" t="t" r="r" b="b"/>
              <a:pathLst>
                <a:path w="1002664" h="1067435">
                  <a:moveTo>
                    <a:pt x="1002233" y="501116"/>
                  </a:moveTo>
                  <a:lnTo>
                    <a:pt x="999744" y="450799"/>
                  </a:lnTo>
                  <a:lnTo>
                    <a:pt x="992339" y="401396"/>
                  </a:lnTo>
                  <a:lnTo>
                    <a:pt x="980020" y="353098"/>
                  </a:lnTo>
                  <a:lnTo>
                    <a:pt x="962837" y="306057"/>
                  </a:lnTo>
                  <a:lnTo>
                    <a:pt x="943864" y="266598"/>
                  </a:lnTo>
                  <a:lnTo>
                    <a:pt x="943864" y="501116"/>
                  </a:lnTo>
                  <a:lnTo>
                    <a:pt x="941260" y="549300"/>
                  </a:lnTo>
                  <a:lnTo>
                    <a:pt x="933627" y="595985"/>
                  </a:lnTo>
                  <a:lnTo>
                    <a:pt x="921245" y="640918"/>
                  </a:lnTo>
                  <a:lnTo>
                    <a:pt x="904392" y="683818"/>
                  </a:lnTo>
                  <a:lnTo>
                    <a:pt x="883323" y="724408"/>
                  </a:lnTo>
                  <a:lnTo>
                    <a:pt x="858329" y="762431"/>
                  </a:lnTo>
                  <a:lnTo>
                    <a:pt x="829665" y="797610"/>
                  </a:lnTo>
                  <a:lnTo>
                    <a:pt x="797610" y="829665"/>
                  </a:lnTo>
                  <a:lnTo>
                    <a:pt x="762431" y="858329"/>
                  </a:lnTo>
                  <a:lnTo>
                    <a:pt x="724408" y="883323"/>
                  </a:lnTo>
                  <a:lnTo>
                    <a:pt x="683818" y="904392"/>
                  </a:lnTo>
                  <a:lnTo>
                    <a:pt x="640918" y="921245"/>
                  </a:lnTo>
                  <a:lnTo>
                    <a:pt x="595985" y="933627"/>
                  </a:lnTo>
                  <a:lnTo>
                    <a:pt x="549300" y="941260"/>
                  </a:lnTo>
                  <a:lnTo>
                    <a:pt x="501129" y="943851"/>
                  </a:lnTo>
                  <a:lnTo>
                    <a:pt x="452945" y="941260"/>
                  </a:lnTo>
                  <a:lnTo>
                    <a:pt x="406260" y="933627"/>
                  </a:lnTo>
                  <a:lnTo>
                    <a:pt x="361327" y="921245"/>
                  </a:lnTo>
                  <a:lnTo>
                    <a:pt x="318427" y="904392"/>
                  </a:lnTo>
                  <a:lnTo>
                    <a:pt x="277837" y="883323"/>
                  </a:lnTo>
                  <a:lnTo>
                    <a:pt x="239814" y="858329"/>
                  </a:lnTo>
                  <a:lnTo>
                    <a:pt x="204635" y="829665"/>
                  </a:lnTo>
                  <a:lnTo>
                    <a:pt x="172580" y="797610"/>
                  </a:lnTo>
                  <a:lnTo>
                    <a:pt x="143916" y="762431"/>
                  </a:lnTo>
                  <a:lnTo>
                    <a:pt x="118922" y="724408"/>
                  </a:lnTo>
                  <a:lnTo>
                    <a:pt x="97853" y="683818"/>
                  </a:lnTo>
                  <a:lnTo>
                    <a:pt x="81000" y="640918"/>
                  </a:lnTo>
                  <a:lnTo>
                    <a:pt x="68618" y="595985"/>
                  </a:lnTo>
                  <a:lnTo>
                    <a:pt x="60985" y="549300"/>
                  </a:lnTo>
                  <a:lnTo>
                    <a:pt x="58394" y="501116"/>
                  </a:lnTo>
                  <a:lnTo>
                    <a:pt x="60985" y="452945"/>
                  </a:lnTo>
                  <a:lnTo>
                    <a:pt x="68618" y="406260"/>
                  </a:lnTo>
                  <a:lnTo>
                    <a:pt x="81000" y="361340"/>
                  </a:lnTo>
                  <a:lnTo>
                    <a:pt x="97853" y="318439"/>
                  </a:lnTo>
                  <a:lnTo>
                    <a:pt x="118922" y="277837"/>
                  </a:lnTo>
                  <a:lnTo>
                    <a:pt x="143916" y="239826"/>
                  </a:lnTo>
                  <a:lnTo>
                    <a:pt x="172580" y="204647"/>
                  </a:lnTo>
                  <a:lnTo>
                    <a:pt x="204635" y="172593"/>
                  </a:lnTo>
                  <a:lnTo>
                    <a:pt x="239814" y="143929"/>
                  </a:lnTo>
                  <a:lnTo>
                    <a:pt x="277837" y="118922"/>
                  </a:lnTo>
                  <a:lnTo>
                    <a:pt x="318427" y="97853"/>
                  </a:lnTo>
                  <a:lnTo>
                    <a:pt x="361327" y="81000"/>
                  </a:lnTo>
                  <a:lnTo>
                    <a:pt x="406260" y="68618"/>
                  </a:lnTo>
                  <a:lnTo>
                    <a:pt x="452945" y="60985"/>
                  </a:lnTo>
                  <a:lnTo>
                    <a:pt x="501129" y="58381"/>
                  </a:lnTo>
                  <a:lnTo>
                    <a:pt x="549300" y="60985"/>
                  </a:lnTo>
                  <a:lnTo>
                    <a:pt x="595985" y="68618"/>
                  </a:lnTo>
                  <a:lnTo>
                    <a:pt x="640918" y="81000"/>
                  </a:lnTo>
                  <a:lnTo>
                    <a:pt x="683818" y="97853"/>
                  </a:lnTo>
                  <a:lnTo>
                    <a:pt x="724408" y="118922"/>
                  </a:lnTo>
                  <a:lnTo>
                    <a:pt x="762431" y="143929"/>
                  </a:lnTo>
                  <a:lnTo>
                    <a:pt x="797610" y="172593"/>
                  </a:lnTo>
                  <a:lnTo>
                    <a:pt x="829665" y="204647"/>
                  </a:lnTo>
                  <a:lnTo>
                    <a:pt x="858329" y="239826"/>
                  </a:lnTo>
                  <a:lnTo>
                    <a:pt x="883323" y="277837"/>
                  </a:lnTo>
                  <a:lnTo>
                    <a:pt x="904392" y="318439"/>
                  </a:lnTo>
                  <a:lnTo>
                    <a:pt x="921245" y="361340"/>
                  </a:lnTo>
                  <a:lnTo>
                    <a:pt x="933627" y="406260"/>
                  </a:lnTo>
                  <a:lnTo>
                    <a:pt x="941260" y="452945"/>
                  </a:lnTo>
                  <a:lnTo>
                    <a:pt x="943864" y="501116"/>
                  </a:lnTo>
                  <a:lnTo>
                    <a:pt x="943864" y="266598"/>
                  </a:lnTo>
                  <a:lnTo>
                    <a:pt x="916940" y="221297"/>
                  </a:lnTo>
                  <a:lnTo>
                    <a:pt x="888098" y="182689"/>
                  </a:lnTo>
                  <a:lnTo>
                    <a:pt x="855459" y="146773"/>
                  </a:lnTo>
                  <a:lnTo>
                    <a:pt x="819543" y="114134"/>
                  </a:lnTo>
                  <a:lnTo>
                    <a:pt x="780948" y="85293"/>
                  </a:lnTo>
                  <a:lnTo>
                    <a:pt x="739775" y="60350"/>
                  </a:lnTo>
                  <a:lnTo>
                    <a:pt x="696188" y="39395"/>
                  </a:lnTo>
                  <a:lnTo>
                    <a:pt x="649147" y="22225"/>
                  </a:lnTo>
                  <a:lnTo>
                    <a:pt x="600849" y="9906"/>
                  </a:lnTo>
                  <a:lnTo>
                    <a:pt x="551446" y="2489"/>
                  </a:lnTo>
                  <a:lnTo>
                    <a:pt x="501129" y="0"/>
                  </a:lnTo>
                  <a:lnTo>
                    <a:pt x="450799" y="2489"/>
                  </a:lnTo>
                  <a:lnTo>
                    <a:pt x="401396" y="9906"/>
                  </a:lnTo>
                  <a:lnTo>
                    <a:pt x="353098" y="22225"/>
                  </a:lnTo>
                  <a:lnTo>
                    <a:pt x="306070" y="39395"/>
                  </a:lnTo>
                  <a:lnTo>
                    <a:pt x="262458" y="60350"/>
                  </a:lnTo>
                  <a:lnTo>
                    <a:pt x="221284" y="85293"/>
                  </a:lnTo>
                  <a:lnTo>
                    <a:pt x="182689" y="114134"/>
                  </a:lnTo>
                  <a:lnTo>
                    <a:pt x="146799" y="146773"/>
                  </a:lnTo>
                  <a:lnTo>
                    <a:pt x="114147" y="182689"/>
                  </a:lnTo>
                  <a:lnTo>
                    <a:pt x="85305" y="221297"/>
                  </a:lnTo>
                  <a:lnTo>
                    <a:pt x="60363" y="262470"/>
                  </a:lnTo>
                  <a:lnTo>
                    <a:pt x="39420" y="306057"/>
                  </a:lnTo>
                  <a:lnTo>
                    <a:pt x="22225" y="353098"/>
                  </a:lnTo>
                  <a:lnTo>
                    <a:pt x="9893" y="401396"/>
                  </a:lnTo>
                  <a:lnTo>
                    <a:pt x="2476" y="450799"/>
                  </a:lnTo>
                  <a:lnTo>
                    <a:pt x="0" y="501116"/>
                  </a:lnTo>
                  <a:lnTo>
                    <a:pt x="2476" y="551446"/>
                  </a:lnTo>
                  <a:lnTo>
                    <a:pt x="9893" y="600849"/>
                  </a:lnTo>
                  <a:lnTo>
                    <a:pt x="22225" y="649160"/>
                  </a:lnTo>
                  <a:lnTo>
                    <a:pt x="39420" y="696188"/>
                  </a:lnTo>
                  <a:lnTo>
                    <a:pt x="60363" y="739787"/>
                  </a:lnTo>
                  <a:lnTo>
                    <a:pt x="85305" y="780948"/>
                  </a:lnTo>
                  <a:lnTo>
                    <a:pt x="114147" y="819556"/>
                  </a:lnTo>
                  <a:lnTo>
                    <a:pt x="146799" y="855459"/>
                  </a:lnTo>
                  <a:lnTo>
                    <a:pt x="182689" y="888111"/>
                  </a:lnTo>
                  <a:lnTo>
                    <a:pt x="221284" y="916940"/>
                  </a:lnTo>
                  <a:lnTo>
                    <a:pt x="262458" y="941895"/>
                  </a:lnTo>
                  <a:lnTo>
                    <a:pt x="306070" y="962837"/>
                  </a:lnTo>
                  <a:lnTo>
                    <a:pt x="353098" y="980020"/>
                  </a:lnTo>
                  <a:lnTo>
                    <a:pt x="401396" y="992339"/>
                  </a:lnTo>
                  <a:lnTo>
                    <a:pt x="450799" y="999756"/>
                  </a:lnTo>
                  <a:lnTo>
                    <a:pt x="476872" y="1001052"/>
                  </a:lnTo>
                  <a:lnTo>
                    <a:pt x="482574" y="1064996"/>
                  </a:lnTo>
                  <a:lnTo>
                    <a:pt x="500303" y="1066495"/>
                  </a:lnTo>
                  <a:lnTo>
                    <a:pt x="517969" y="1067371"/>
                  </a:lnTo>
                  <a:lnTo>
                    <a:pt x="523862" y="1001115"/>
                  </a:lnTo>
                  <a:lnTo>
                    <a:pt x="551446" y="999756"/>
                  </a:lnTo>
                  <a:lnTo>
                    <a:pt x="600849" y="992339"/>
                  </a:lnTo>
                  <a:lnTo>
                    <a:pt x="649147" y="980020"/>
                  </a:lnTo>
                  <a:lnTo>
                    <a:pt x="696188" y="962837"/>
                  </a:lnTo>
                  <a:lnTo>
                    <a:pt x="735685" y="943851"/>
                  </a:lnTo>
                  <a:lnTo>
                    <a:pt x="739775" y="941895"/>
                  </a:lnTo>
                  <a:lnTo>
                    <a:pt x="780948" y="916940"/>
                  </a:lnTo>
                  <a:lnTo>
                    <a:pt x="819543" y="888111"/>
                  </a:lnTo>
                  <a:lnTo>
                    <a:pt x="855459" y="855459"/>
                  </a:lnTo>
                  <a:lnTo>
                    <a:pt x="888098" y="819556"/>
                  </a:lnTo>
                  <a:lnTo>
                    <a:pt x="916940" y="780948"/>
                  </a:lnTo>
                  <a:lnTo>
                    <a:pt x="941882" y="739787"/>
                  </a:lnTo>
                  <a:lnTo>
                    <a:pt x="962837" y="696188"/>
                  </a:lnTo>
                  <a:lnTo>
                    <a:pt x="980020" y="649160"/>
                  </a:lnTo>
                  <a:lnTo>
                    <a:pt x="992339" y="600849"/>
                  </a:lnTo>
                  <a:lnTo>
                    <a:pt x="999744" y="551446"/>
                  </a:lnTo>
                  <a:lnTo>
                    <a:pt x="1002233" y="501116"/>
                  </a:lnTo>
                  <a:close/>
                </a:path>
              </a:pathLst>
            </a:custGeom>
            <a:solidFill>
              <a:srgbClr val="8565A9"/>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3" name="object 36"/>
            <p:cNvSpPr/>
            <p:nvPr/>
          </p:nvSpPr>
          <p:spPr>
            <a:xfrm>
              <a:off x="4755324" y="2835630"/>
              <a:ext cx="891540" cy="1099185"/>
            </a:xfrm>
            <a:custGeom>
              <a:avLst/>
              <a:gdLst/>
              <a:ahLst/>
              <a:cxnLst/>
              <a:rect l="l" t="t" r="r" b="b"/>
              <a:pathLst>
                <a:path w="891539" h="1099185">
                  <a:moveTo>
                    <a:pt x="467283" y="1077531"/>
                  </a:moveTo>
                  <a:lnTo>
                    <a:pt x="465582" y="1069124"/>
                  </a:lnTo>
                  <a:lnTo>
                    <a:pt x="460946" y="1062253"/>
                  </a:lnTo>
                  <a:lnTo>
                    <a:pt x="454075" y="1057630"/>
                  </a:lnTo>
                  <a:lnTo>
                    <a:pt x="445681" y="1055928"/>
                  </a:lnTo>
                  <a:lnTo>
                    <a:pt x="437261" y="1057630"/>
                  </a:lnTo>
                  <a:lnTo>
                    <a:pt x="430403" y="1062253"/>
                  </a:lnTo>
                  <a:lnTo>
                    <a:pt x="425767" y="1069124"/>
                  </a:lnTo>
                  <a:lnTo>
                    <a:pt x="424078" y="1077531"/>
                  </a:lnTo>
                  <a:lnTo>
                    <a:pt x="425767" y="1085938"/>
                  </a:lnTo>
                  <a:lnTo>
                    <a:pt x="430403" y="1092809"/>
                  </a:lnTo>
                  <a:lnTo>
                    <a:pt x="437261" y="1097432"/>
                  </a:lnTo>
                  <a:lnTo>
                    <a:pt x="445681" y="1099134"/>
                  </a:lnTo>
                  <a:lnTo>
                    <a:pt x="454075" y="1097432"/>
                  </a:lnTo>
                  <a:lnTo>
                    <a:pt x="460946" y="1092809"/>
                  </a:lnTo>
                  <a:lnTo>
                    <a:pt x="465582" y="1085938"/>
                  </a:lnTo>
                  <a:lnTo>
                    <a:pt x="467283" y="1077531"/>
                  </a:lnTo>
                  <a:close/>
                </a:path>
                <a:path w="891539" h="1099185">
                  <a:moveTo>
                    <a:pt x="891336" y="445655"/>
                  </a:moveTo>
                  <a:lnTo>
                    <a:pt x="888720" y="397103"/>
                  </a:lnTo>
                  <a:lnTo>
                    <a:pt x="881049" y="350062"/>
                  </a:lnTo>
                  <a:lnTo>
                    <a:pt x="868603" y="304800"/>
                  </a:lnTo>
                  <a:lnTo>
                    <a:pt x="851662" y="261607"/>
                  </a:lnTo>
                  <a:lnTo>
                    <a:pt x="830478" y="220726"/>
                  </a:lnTo>
                  <a:lnTo>
                    <a:pt x="805332" y="182460"/>
                  </a:lnTo>
                  <a:lnTo>
                    <a:pt x="776503" y="147066"/>
                  </a:lnTo>
                  <a:lnTo>
                    <a:pt x="744258" y="114820"/>
                  </a:lnTo>
                  <a:lnTo>
                    <a:pt x="708863" y="85991"/>
                  </a:lnTo>
                  <a:lnTo>
                    <a:pt x="670585" y="60845"/>
                  </a:lnTo>
                  <a:lnTo>
                    <a:pt x="629716" y="39674"/>
                  </a:lnTo>
                  <a:lnTo>
                    <a:pt x="586524" y="22720"/>
                  </a:lnTo>
                  <a:lnTo>
                    <a:pt x="541261" y="10287"/>
                  </a:lnTo>
                  <a:lnTo>
                    <a:pt x="494220" y="2616"/>
                  </a:lnTo>
                  <a:lnTo>
                    <a:pt x="445668" y="0"/>
                  </a:lnTo>
                  <a:lnTo>
                    <a:pt x="397103" y="2616"/>
                  </a:lnTo>
                  <a:lnTo>
                    <a:pt x="350050" y="10287"/>
                  </a:lnTo>
                  <a:lnTo>
                    <a:pt x="304800" y="22720"/>
                  </a:lnTo>
                  <a:lnTo>
                    <a:pt x="261594" y="39674"/>
                  </a:lnTo>
                  <a:lnTo>
                    <a:pt x="220726" y="60845"/>
                  </a:lnTo>
                  <a:lnTo>
                    <a:pt x="182460" y="85991"/>
                  </a:lnTo>
                  <a:lnTo>
                    <a:pt x="147066" y="114820"/>
                  </a:lnTo>
                  <a:lnTo>
                    <a:pt x="114808" y="147066"/>
                  </a:lnTo>
                  <a:lnTo>
                    <a:pt x="85979" y="182460"/>
                  </a:lnTo>
                  <a:lnTo>
                    <a:pt x="60845" y="220726"/>
                  </a:lnTo>
                  <a:lnTo>
                    <a:pt x="39662" y="261607"/>
                  </a:lnTo>
                  <a:lnTo>
                    <a:pt x="22707" y="304800"/>
                  </a:lnTo>
                  <a:lnTo>
                    <a:pt x="10274" y="350062"/>
                  </a:lnTo>
                  <a:lnTo>
                    <a:pt x="2603" y="397103"/>
                  </a:lnTo>
                  <a:lnTo>
                    <a:pt x="0" y="445655"/>
                  </a:lnTo>
                  <a:lnTo>
                    <a:pt x="2603" y="494220"/>
                  </a:lnTo>
                  <a:lnTo>
                    <a:pt x="10274" y="541261"/>
                  </a:lnTo>
                  <a:lnTo>
                    <a:pt x="22707" y="586524"/>
                  </a:lnTo>
                  <a:lnTo>
                    <a:pt x="39662" y="629716"/>
                  </a:lnTo>
                  <a:lnTo>
                    <a:pt x="60845" y="670585"/>
                  </a:lnTo>
                  <a:lnTo>
                    <a:pt x="85979" y="708863"/>
                  </a:lnTo>
                  <a:lnTo>
                    <a:pt x="114808" y="744258"/>
                  </a:lnTo>
                  <a:lnTo>
                    <a:pt x="147066" y="776503"/>
                  </a:lnTo>
                  <a:lnTo>
                    <a:pt x="182460" y="805332"/>
                  </a:lnTo>
                  <a:lnTo>
                    <a:pt x="220726" y="830465"/>
                  </a:lnTo>
                  <a:lnTo>
                    <a:pt x="261594" y="851649"/>
                  </a:lnTo>
                  <a:lnTo>
                    <a:pt x="304800" y="868603"/>
                  </a:lnTo>
                  <a:lnTo>
                    <a:pt x="350050" y="881037"/>
                  </a:lnTo>
                  <a:lnTo>
                    <a:pt x="397103" y="888707"/>
                  </a:lnTo>
                  <a:lnTo>
                    <a:pt x="445668" y="891311"/>
                  </a:lnTo>
                  <a:lnTo>
                    <a:pt x="494220" y="888707"/>
                  </a:lnTo>
                  <a:lnTo>
                    <a:pt x="541261" y="881037"/>
                  </a:lnTo>
                  <a:lnTo>
                    <a:pt x="586524" y="868603"/>
                  </a:lnTo>
                  <a:lnTo>
                    <a:pt x="629716" y="851649"/>
                  </a:lnTo>
                  <a:lnTo>
                    <a:pt x="670585" y="830465"/>
                  </a:lnTo>
                  <a:lnTo>
                    <a:pt x="708863" y="805332"/>
                  </a:lnTo>
                  <a:lnTo>
                    <a:pt x="744258" y="776503"/>
                  </a:lnTo>
                  <a:lnTo>
                    <a:pt x="776503" y="744258"/>
                  </a:lnTo>
                  <a:lnTo>
                    <a:pt x="805332" y="708863"/>
                  </a:lnTo>
                  <a:lnTo>
                    <a:pt x="830478" y="670585"/>
                  </a:lnTo>
                  <a:lnTo>
                    <a:pt x="851662" y="629716"/>
                  </a:lnTo>
                  <a:lnTo>
                    <a:pt x="868603" y="586524"/>
                  </a:lnTo>
                  <a:lnTo>
                    <a:pt x="881049" y="541261"/>
                  </a:lnTo>
                  <a:lnTo>
                    <a:pt x="888720" y="494220"/>
                  </a:lnTo>
                  <a:lnTo>
                    <a:pt x="891336" y="445655"/>
                  </a:lnTo>
                  <a:close/>
                </a:path>
              </a:pathLst>
            </a:custGeom>
            <a:solidFill>
              <a:srgbClr val="FFFFFF"/>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4" name="object 37"/>
            <p:cNvSpPr/>
            <p:nvPr/>
          </p:nvSpPr>
          <p:spPr>
            <a:xfrm>
              <a:off x="3903814" y="2620391"/>
              <a:ext cx="68237" cy="175463"/>
            </a:xfrm>
            <a:prstGeom prst="rect">
              <a:avLst/>
            </a:prstGeom>
            <a:blipFill>
              <a:blip r:embed="rId7"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5" name="object 38"/>
            <p:cNvSpPr/>
            <p:nvPr/>
          </p:nvSpPr>
          <p:spPr>
            <a:xfrm>
              <a:off x="3456934" y="2831985"/>
              <a:ext cx="1027337" cy="1015847"/>
            </a:xfrm>
            <a:prstGeom prst="rect">
              <a:avLst/>
            </a:prstGeom>
            <a:blipFill>
              <a:blip r:embed="rId8"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6" name="object 39"/>
            <p:cNvSpPr/>
            <p:nvPr/>
          </p:nvSpPr>
          <p:spPr>
            <a:xfrm>
              <a:off x="3438893" y="2780169"/>
              <a:ext cx="1002665" cy="1002665"/>
            </a:xfrm>
            <a:custGeom>
              <a:avLst/>
              <a:gdLst/>
              <a:ahLst/>
              <a:cxnLst/>
              <a:rect l="l" t="t" r="r" b="b"/>
              <a:pathLst>
                <a:path w="1002664" h="1002664">
                  <a:moveTo>
                    <a:pt x="501116" y="0"/>
                  </a:moveTo>
                  <a:lnTo>
                    <a:pt x="450793" y="2480"/>
                  </a:lnTo>
                  <a:lnTo>
                    <a:pt x="401396" y="9896"/>
                  </a:lnTo>
                  <a:lnTo>
                    <a:pt x="353094" y="22213"/>
                  </a:lnTo>
                  <a:lnTo>
                    <a:pt x="306057" y="39395"/>
                  </a:lnTo>
                  <a:lnTo>
                    <a:pt x="262463" y="60348"/>
                  </a:lnTo>
                  <a:lnTo>
                    <a:pt x="221292" y="85293"/>
                  </a:lnTo>
                  <a:lnTo>
                    <a:pt x="182686" y="114133"/>
                  </a:lnTo>
                  <a:lnTo>
                    <a:pt x="146786" y="146773"/>
                  </a:lnTo>
                  <a:lnTo>
                    <a:pt x="114138" y="182681"/>
                  </a:lnTo>
                  <a:lnTo>
                    <a:pt x="85294" y="221291"/>
                  </a:lnTo>
                  <a:lnTo>
                    <a:pt x="60349" y="262463"/>
                  </a:lnTo>
                  <a:lnTo>
                    <a:pt x="39395" y="306057"/>
                  </a:lnTo>
                  <a:lnTo>
                    <a:pt x="22213" y="353094"/>
                  </a:lnTo>
                  <a:lnTo>
                    <a:pt x="9896" y="401396"/>
                  </a:lnTo>
                  <a:lnTo>
                    <a:pt x="2480" y="450793"/>
                  </a:lnTo>
                  <a:lnTo>
                    <a:pt x="0" y="501116"/>
                  </a:lnTo>
                  <a:lnTo>
                    <a:pt x="2480" y="551441"/>
                  </a:lnTo>
                  <a:lnTo>
                    <a:pt x="9896" y="600843"/>
                  </a:lnTo>
                  <a:lnTo>
                    <a:pt x="22213" y="649149"/>
                  </a:lnTo>
                  <a:lnTo>
                    <a:pt x="39395" y="696188"/>
                  </a:lnTo>
                  <a:lnTo>
                    <a:pt x="60349" y="739780"/>
                  </a:lnTo>
                  <a:lnTo>
                    <a:pt x="85294" y="780948"/>
                  </a:lnTo>
                  <a:lnTo>
                    <a:pt x="114138" y="819554"/>
                  </a:lnTo>
                  <a:lnTo>
                    <a:pt x="146786" y="855459"/>
                  </a:lnTo>
                  <a:lnTo>
                    <a:pt x="182686" y="888099"/>
                  </a:lnTo>
                  <a:lnTo>
                    <a:pt x="221292" y="916939"/>
                  </a:lnTo>
                  <a:lnTo>
                    <a:pt x="262463" y="941884"/>
                  </a:lnTo>
                  <a:lnTo>
                    <a:pt x="306057" y="962837"/>
                  </a:lnTo>
                  <a:lnTo>
                    <a:pt x="353094" y="980019"/>
                  </a:lnTo>
                  <a:lnTo>
                    <a:pt x="401396" y="992336"/>
                  </a:lnTo>
                  <a:lnTo>
                    <a:pt x="450793" y="999753"/>
                  </a:lnTo>
                  <a:lnTo>
                    <a:pt x="501116" y="1002233"/>
                  </a:lnTo>
                  <a:lnTo>
                    <a:pt x="551441" y="999753"/>
                  </a:lnTo>
                  <a:lnTo>
                    <a:pt x="600843" y="992336"/>
                  </a:lnTo>
                  <a:lnTo>
                    <a:pt x="649149" y="980019"/>
                  </a:lnTo>
                  <a:lnTo>
                    <a:pt x="696188" y="962837"/>
                  </a:lnTo>
                  <a:lnTo>
                    <a:pt x="735688" y="943851"/>
                  </a:lnTo>
                  <a:lnTo>
                    <a:pt x="501116" y="943851"/>
                  </a:lnTo>
                  <a:lnTo>
                    <a:pt x="452944" y="941248"/>
                  </a:lnTo>
                  <a:lnTo>
                    <a:pt x="406258" y="933622"/>
                  </a:lnTo>
                  <a:lnTo>
                    <a:pt x="361330" y="921243"/>
                  </a:lnTo>
                  <a:lnTo>
                    <a:pt x="318432" y="904385"/>
                  </a:lnTo>
                  <a:lnTo>
                    <a:pt x="277836" y="883319"/>
                  </a:lnTo>
                  <a:lnTo>
                    <a:pt x="239814" y="858318"/>
                  </a:lnTo>
                  <a:lnTo>
                    <a:pt x="204639" y="829654"/>
                  </a:lnTo>
                  <a:lnTo>
                    <a:pt x="172583" y="797598"/>
                  </a:lnTo>
                  <a:lnTo>
                    <a:pt x="143918" y="762424"/>
                  </a:lnTo>
                  <a:lnTo>
                    <a:pt x="118916" y="724402"/>
                  </a:lnTo>
                  <a:lnTo>
                    <a:pt x="97849" y="683806"/>
                  </a:lnTo>
                  <a:lnTo>
                    <a:pt x="80990" y="640907"/>
                  </a:lnTo>
                  <a:lnTo>
                    <a:pt x="68611" y="595978"/>
                  </a:lnTo>
                  <a:lnTo>
                    <a:pt x="60984" y="549290"/>
                  </a:lnTo>
                  <a:lnTo>
                    <a:pt x="58381" y="501116"/>
                  </a:lnTo>
                  <a:lnTo>
                    <a:pt x="60984" y="452944"/>
                  </a:lnTo>
                  <a:lnTo>
                    <a:pt x="68611" y="406258"/>
                  </a:lnTo>
                  <a:lnTo>
                    <a:pt x="80990" y="361330"/>
                  </a:lnTo>
                  <a:lnTo>
                    <a:pt x="97849" y="318432"/>
                  </a:lnTo>
                  <a:lnTo>
                    <a:pt x="118916" y="277836"/>
                  </a:lnTo>
                  <a:lnTo>
                    <a:pt x="143918" y="239814"/>
                  </a:lnTo>
                  <a:lnTo>
                    <a:pt x="172583" y="204639"/>
                  </a:lnTo>
                  <a:lnTo>
                    <a:pt x="204639" y="172583"/>
                  </a:lnTo>
                  <a:lnTo>
                    <a:pt x="239814" y="143918"/>
                  </a:lnTo>
                  <a:lnTo>
                    <a:pt x="277836" y="118916"/>
                  </a:lnTo>
                  <a:lnTo>
                    <a:pt x="318432" y="97849"/>
                  </a:lnTo>
                  <a:lnTo>
                    <a:pt x="361330" y="80990"/>
                  </a:lnTo>
                  <a:lnTo>
                    <a:pt x="406258" y="68611"/>
                  </a:lnTo>
                  <a:lnTo>
                    <a:pt x="452944" y="60984"/>
                  </a:lnTo>
                  <a:lnTo>
                    <a:pt x="501116" y="58381"/>
                  </a:lnTo>
                  <a:lnTo>
                    <a:pt x="735688" y="58381"/>
                  </a:lnTo>
                  <a:lnTo>
                    <a:pt x="696188" y="39395"/>
                  </a:lnTo>
                  <a:lnTo>
                    <a:pt x="649149" y="22213"/>
                  </a:lnTo>
                  <a:lnTo>
                    <a:pt x="600843" y="9896"/>
                  </a:lnTo>
                  <a:lnTo>
                    <a:pt x="551441" y="2480"/>
                  </a:lnTo>
                  <a:lnTo>
                    <a:pt x="501116" y="0"/>
                  </a:lnTo>
                  <a:close/>
                </a:path>
                <a:path w="1002664" h="1002664">
                  <a:moveTo>
                    <a:pt x="735688" y="58381"/>
                  </a:moveTo>
                  <a:lnTo>
                    <a:pt x="501116" y="58381"/>
                  </a:lnTo>
                  <a:lnTo>
                    <a:pt x="549290" y="60984"/>
                  </a:lnTo>
                  <a:lnTo>
                    <a:pt x="595978" y="68611"/>
                  </a:lnTo>
                  <a:lnTo>
                    <a:pt x="640907" y="80990"/>
                  </a:lnTo>
                  <a:lnTo>
                    <a:pt x="683806" y="97849"/>
                  </a:lnTo>
                  <a:lnTo>
                    <a:pt x="724402" y="118916"/>
                  </a:lnTo>
                  <a:lnTo>
                    <a:pt x="762424" y="143918"/>
                  </a:lnTo>
                  <a:lnTo>
                    <a:pt x="797598" y="172583"/>
                  </a:lnTo>
                  <a:lnTo>
                    <a:pt x="829654" y="204639"/>
                  </a:lnTo>
                  <a:lnTo>
                    <a:pt x="858318" y="239814"/>
                  </a:lnTo>
                  <a:lnTo>
                    <a:pt x="883319" y="277836"/>
                  </a:lnTo>
                  <a:lnTo>
                    <a:pt x="904385" y="318432"/>
                  </a:lnTo>
                  <a:lnTo>
                    <a:pt x="921243" y="361330"/>
                  </a:lnTo>
                  <a:lnTo>
                    <a:pt x="933622" y="406258"/>
                  </a:lnTo>
                  <a:lnTo>
                    <a:pt x="941248" y="452944"/>
                  </a:lnTo>
                  <a:lnTo>
                    <a:pt x="943851" y="501116"/>
                  </a:lnTo>
                  <a:lnTo>
                    <a:pt x="941248" y="549290"/>
                  </a:lnTo>
                  <a:lnTo>
                    <a:pt x="933622" y="595978"/>
                  </a:lnTo>
                  <a:lnTo>
                    <a:pt x="921243" y="640907"/>
                  </a:lnTo>
                  <a:lnTo>
                    <a:pt x="904385" y="683806"/>
                  </a:lnTo>
                  <a:lnTo>
                    <a:pt x="883319" y="724402"/>
                  </a:lnTo>
                  <a:lnTo>
                    <a:pt x="858318" y="762424"/>
                  </a:lnTo>
                  <a:lnTo>
                    <a:pt x="829654" y="797598"/>
                  </a:lnTo>
                  <a:lnTo>
                    <a:pt x="797598" y="829654"/>
                  </a:lnTo>
                  <a:lnTo>
                    <a:pt x="762424" y="858318"/>
                  </a:lnTo>
                  <a:lnTo>
                    <a:pt x="724402" y="883319"/>
                  </a:lnTo>
                  <a:lnTo>
                    <a:pt x="683806" y="904385"/>
                  </a:lnTo>
                  <a:lnTo>
                    <a:pt x="640907" y="921243"/>
                  </a:lnTo>
                  <a:lnTo>
                    <a:pt x="595978" y="933622"/>
                  </a:lnTo>
                  <a:lnTo>
                    <a:pt x="549290" y="941248"/>
                  </a:lnTo>
                  <a:lnTo>
                    <a:pt x="501116" y="943851"/>
                  </a:lnTo>
                  <a:lnTo>
                    <a:pt x="735688" y="943851"/>
                  </a:lnTo>
                  <a:lnTo>
                    <a:pt x="780948" y="916939"/>
                  </a:lnTo>
                  <a:lnTo>
                    <a:pt x="819554" y="888099"/>
                  </a:lnTo>
                  <a:lnTo>
                    <a:pt x="855459" y="855459"/>
                  </a:lnTo>
                  <a:lnTo>
                    <a:pt x="888099" y="819554"/>
                  </a:lnTo>
                  <a:lnTo>
                    <a:pt x="916940" y="780948"/>
                  </a:lnTo>
                  <a:lnTo>
                    <a:pt x="941884" y="739780"/>
                  </a:lnTo>
                  <a:lnTo>
                    <a:pt x="962837" y="696188"/>
                  </a:lnTo>
                  <a:lnTo>
                    <a:pt x="980025" y="649149"/>
                  </a:lnTo>
                  <a:lnTo>
                    <a:pt x="992341" y="600843"/>
                  </a:lnTo>
                  <a:lnTo>
                    <a:pt x="999754" y="551441"/>
                  </a:lnTo>
                  <a:lnTo>
                    <a:pt x="1002233" y="501116"/>
                  </a:lnTo>
                  <a:lnTo>
                    <a:pt x="999754" y="450793"/>
                  </a:lnTo>
                  <a:lnTo>
                    <a:pt x="992341" y="401396"/>
                  </a:lnTo>
                  <a:lnTo>
                    <a:pt x="980025" y="353094"/>
                  </a:lnTo>
                  <a:lnTo>
                    <a:pt x="962837" y="306057"/>
                  </a:lnTo>
                  <a:lnTo>
                    <a:pt x="941884" y="262463"/>
                  </a:lnTo>
                  <a:lnTo>
                    <a:pt x="916940" y="221291"/>
                  </a:lnTo>
                  <a:lnTo>
                    <a:pt x="888099" y="182681"/>
                  </a:lnTo>
                  <a:lnTo>
                    <a:pt x="855459" y="146773"/>
                  </a:lnTo>
                  <a:lnTo>
                    <a:pt x="819554" y="114133"/>
                  </a:lnTo>
                  <a:lnTo>
                    <a:pt x="780948" y="85293"/>
                  </a:lnTo>
                  <a:lnTo>
                    <a:pt x="739780" y="60348"/>
                  </a:lnTo>
                  <a:lnTo>
                    <a:pt x="735688" y="58381"/>
                  </a:lnTo>
                  <a:close/>
                </a:path>
              </a:pathLst>
            </a:custGeom>
            <a:solidFill>
              <a:srgbClr val="FBBA00"/>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7" name="object 40"/>
            <p:cNvSpPr/>
            <p:nvPr/>
          </p:nvSpPr>
          <p:spPr>
            <a:xfrm>
              <a:off x="3494354" y="2631998"/>
              <a:ext cx="891540" cy="1095375"/>
            </a:xfrm>
            <a:custGeom>
              <a:avLst/>
              <a:gdLst/>
              <a:ahLst/>
              <a:cxnLst/>
              <a:rect l="l" t="t" r="r" b="b"/>
              <a:pathLst>
                <a:path w="891539" h="1095375">
                  <a:moveTo>
                    <a:pt x="465188" y="21602"/>
                  </a:moveTo>
                  <a:lnTo>
                    <a:pt x="463486" y="13208"/>
                  </a:lnTo>
                  <a:lnTo>
                    <a:pt x="458851" y="6337"/>
                  </a:lnTo>
                  <a:lnTo>
                    <a:pt x="451980" y="1701"/>
                  </a:lnTo>
                  <a:lnTo>
                    <a:pt x="443585" y="0"/>
                  </a:lnTo>
                  <a:lnTo>
                    <a:pt x="435165" y="1701"/>
                  </a:lnTo>
                  <a:lnTo>
                    <a:pt x="428307" y="6337"/>
                  </a:lnTo>
                  <a:lnTo>
                    <a:pt x="423672" y="13208"/>
                  </a:lnTo>
                  <a:lnTo>
                    <a:pt x="421982" y="21602"/>
                  </a:lnTo>
                  <a:lnTo>
                    <a:pt x="423672" y="30010"/>
                  </a:lnTo>
                  <a:lnTo>
                    <a:pt x="428307" y="36880"/>
                  </a:lnTo>
                  <a:lnTo>
                    <a:pt x="435165" y="41516"/>
                  </a:lnTo>
                  <a:lnTo>
                    <a:pt x="443585" y="43205"/>
                  </a:lnTo>
                  <a:lnTo>
                    <a:pt x="451980" y="41516"/>
                  </a:lnTo>
                  <a:lnTo>
                    <a:pt x="458851" y="36880"/>
                  </a:lnTo>
                  <a:lnTo>
                    <a:pt x="463486" y="30010"/>
                  </a:lnTo>
                  <a:lnTo>
                    <a:pt x="465188" y="21602"/>
                  </a:lnTo>
                  <a:close/>
                </a:path>
                <a:path w="891539" h="1095375">
                  <a:moveTo>
                    <a:pt x="891311" y="649287"/>
                  </a:moveTo>
                  <a:lnTo>
                    <a:pt x="888695" y="600735"/>
                  </a:lnTo>
                  <a:lnTo>
                    <a:pt x="881024" y="553694"/>
                  </a:lnTo>
                  <a:lnTo>
                    <a:pt x="868591" y="508431"/>
                  </a:lnTo>
                  <a:lnTo>
                    <a:pt x="851636" y="465239"/>
                  </a:lnTo>
                  <a:lnTo>
                    <a:pt x="830465" y="424357"/>
                  </a:lnTo>
                  <a:lnTo>
                    <a:pt x="805319" y="386092"/>
                  </a:lnTo>
                  <a:lnTo>
                    <a:pt x="776490" y="350697"/>
                  </a:lnTo>
                  <a:lnTo>
                    <a:pt x="744245" y="318452"/>
                  </a:lnTo>
                  <a:lnTo>
                    <a:pt x="708850" y="289623"/>
                  </a:lnTo>
                  <a:lnTo>
                    <a:pt x="670585" y="264477"/>
                  </a:lnTo>
                  <a:lnTo>
                    <a:pt x="629704" y="243306"/>
                  </a:lnTo>
                  <a:lnTo>
                    <a:pt x="586511" y="226352"/>
                  </a:lnTo>
                  <a:lnTo>
                    <a:pt x="541248" y="213918"/>
                  </a:lnTo>
                  <a:lnTo>
                    <a:pt x="494207" y="206248"/>
                  </a:lnTo>
                  <a:lnTo>
                    <a:pt x="445655" y="203631"/>
                  </a:lnTo>
                  <a:lnTo>
                    <a:pt x="397090" y="206248"/>
                  </a:lnTo>
                  <a:lnTo>
                    <a:pt x="350037" y="213918"/>
                  </a:lnTo>
                  <a:lnTo>
                    <a:pt x="304787" y="226352"/>
                  </a:lnTo>
                  <a:lnTo>
                    <a:pt x="261581" y="243306"/>
                  </a:lnTo>
                  <a:lnTo>
                    <a:pt x="220713" y="264477"/>
                  </a:lnTo>
                  <a:lnTo>
                    <a:pt x="182448" y="289623"/>
                  </a:lnTo>
                  <a:lnTo>
                    <a:pt x="147053" y="318452"/>
                  </a:lnTo>
                  <a:lnTo>
                    <a:pt x="114808" y="350697"/>
                  </a:lnTo>
                  <a:lnTo>
                    <a:pt x="85979" y="386092"/>
                  </a:lnTo>
                  <a:lnTo>
                    <a:pt x="60833" y="424357"/>
                  </a:lnTo>
                  <a:lnTo>
                    <a:pt x="39662" y="465239"/>
                  </a:lnTo>
                  <a:lnTo>
                    <a:pt x="22707" y="508431"/>
                  </a:lnTo>
                  <a:lnTo>
                    <a:pt x="10274" y="553694"/>
                  </a:lnTo>
                  <a:lnTo>
                    <a:pt x="2603" y="600735"/>
                  </a:lnTo>
                  <a:lnTo>
                    <a:pt x="0" y="649287"/>
                  </a:lnTo>
                  <a:lnTo>
                    <a:pt x="2603" y="697852"/>
                  </a:lnTo>
                  <a:lnTo>
                    <a:pt x="10274" y="744893"/>
                  </a:lnTo>
                  <a:lnTo>
                    <a:pt x="22707" y="790155"/>
                  </a:lnTo>
                  <a:lnTo>
                    <a:pt x="39662" y="833348"/>
                  </a:lnTo>
                  <a:lnTo>
                    <a:pt x="60833" y="874217"/>
                  </a:lnTo>
                  <a:lnTo>
                    <a:pt x="85979" y="912495"/>
                  </a:lnTo>
                  <a:lnTo>
                    <a:pt x="114808" y="947889"/>
                  </a:lnTo>
                  <a:lnTo>
                    <a:pt x="147053" y="980135"/>
                  </a:lnTo>
                  <a:lnTo>
                    <a:pt x="182448" y="1008964"/>
                  </a:lnTo>
                  <a:lnTo>
                    <a:pt x="220713" y="1034097"/>
                  </a:lnTo>
                  <a:lnTo>
                    <a:pt x="261581" y="1055281"/>
                  </a:lnTo>
                  <a:lnTo>
                    <a:pt x="304787" y="1072235"/>
                  </a:lnTo>
                  <a:lnTo>
                    <a:pt x="350037" y="1084668"/>
                  </a:lnTo>
                  <a:lnTo>
                    <a:pt x="397090" y="1092339"/>
                  </a:lnTo>
                  <a:lnTo>
                    <a:pt x="445655" y="1094943"/>
                  </a:lnTo>
                  <a:lnTo>
                    <a:pt x="494207" y="1092339"/>
                  </a:lnTo>
                  <a:lnTo>
                    <a:pt x="541248" y="1084668"/>
                  </a:lnTo>
                  <a:lnTo>
                    <a:pt x="586511" y="1072235"/>
                  </a:lnTo>
                  <a:lnTo>
                    <a:pt x="629704" y="1055281"/>
                  </a:lnTo>
                  <a:lnTo>
                    <a:pt x="670585" y="1034097"/>
                  </a:lnTo>
                  <a:lnTo>
                    <a:pt x="708850" y="1008964"/>
                  </a:lnTo>
                  <a:lnTo>
                    <a:pt x="744245" y="980135"/>
                  </a:lnTo>
                  <a:lnTo>
                    <a:pt x="776490" y="947889"/>
                  </a:lnTo>
                  <a:lnTo>
                    <a:pt x="805319" y="912495"/>
                  </a:lnTo>
                  <a:lnTo>
                    <a:pt x="830465" y="874217"/>
                  </a:lnTo>
                  <a:lnTo>
                    <a:pt x="851636" y="833348"/>
                  </a:lnTo>
                  <a:lnTo>
                    <a:pt x="868591" y="790155"/>
                  </a:lnTo>
                  <a:lnTo>
                    <a:pt x="881024" y="744893"/>
                  </a:lnTo>
                  <a:lnTo>
                    <a:pt x="888695" y="697852"/>
                  </a:lnTo>
                  <a:lnTo>
                    <a:pt x="891311" y="649287"/>
                  </a:lnTo>
                  <a:close/>
                </a:path>
              </a:pathLst>
            </a:custGeom>
            <a:solidFill>
              <a:srgbClr val="FFFFFF"/>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8" name="object 41"/>
            <p:cNvSpPr/>
            <p:nvPr/>
          </p:nvSpPr>
          <p:spPr>
            <a:xfrm>
              <a:off x="2038781" y="3331263"/>
              <a:ext cx="1286510" cy="596265"/>
            </a:xfrm>
            <a:custGeom>
              <a:avLst/>
              <a:gdLst/>
              <a:ahLst/>
              <a:cxnLst/>
              <a:rect l="l" t="t" r="r" b="b"/>
              <a:pathLst>
                <a:path w="1286510" h="596264">
                  <a:moveTo>
                    <a:pt x="651865" y="565569"/>
                  </a:moveTo>
                  <a:lnTo>
                    <a:pt x="635126" y="565581"/>
                  </a:lnTo>
                  <a:lnTo>
                    <a:pt x="628345" y="572363"/>
                  </a:lnTo>
                  <a:lnTo>
                    <a:pt x="628332" y="589140"/>
                  </a:lnTo>
                  <a:lnTo>
                    <a:pt x="635126" y="595909"/>
                  </a:lnTo>
                  <a:lnTo>
                    <a:pt x="651878" y="595896"/>
                  </a:lnTo>
                  <a:lnTo>
                    <a:pt x="658647" y="589140"/>
                  </a:lnTo>
                  <a:lnTo>
                    <a:pt x="658660" y="572363"/>
                  </a:lnTo>
                  <a:lnTo>
                    <a:pt x="651865" y="565569"/>
                  </a:lnTo>
                  <a:close/>
                </a:path>
                <a:path w="1286510" h="596264">
                  <a:moveTo>
                    <a:pt x="570814" y="561428"/>
                  </a:moveTo>
                  <a:lnTo>
                    <a:pt x="563359" y="567486"/>
                  </a:lnTo>
                  <a:lnTo>
                    <a:pt x="561644" y="584149"/>
                  </a:lnTo>
                  <a:lnTo>
                    <a:pt x="567702" y="591591"/>
                  </a:lnTo>
                  <a:lnTo>
                    <a:pt x="576021" y="592455"/>
                  </a:lnTo>
                  <a:lnTo>
                    <a:pt x="577608" y="592531"/>
                  </a:lnTo>
                  <a:lnTo>
                    <a:pt x="585279" y="592531"/>
                  </a:lnTo>
                  <a:lnTo>
                    <a:pt x="591858" y="586740"/>
                  </a:lnTo>
                  <a:lnTo>
                    <a:pt x="593534" y="570611"/>
                  </a:lnTo>
                  <a:lnTo>
                    <a:pt x="587489" y="563156"/>
                  </a:lnTo>
                  <a:lnTo>
                    <a:pt x="570814" y="561428"/>
                  </a:lnTo>
                  <a:close/>
                </a:path>
                <a:path w="1286510" h="596264">
                  <a:moveTo>
                    <a:pt x="716165" y="561365"/>
                  </a:moveTo>
                  <a:lnTo>
                    <a:pt x="699503" y="563092"/>
                  </a:lnTo>
                  <a:lnTo>
                    <a:pt x="693458" y="570560"/>
                  </a:lnTo>
                  <a:lnTo>
                    <a:pt x="695147" y="586676"/>
                  </a:lnTo>
                  <a:lnTo>
                    <a:pt x="701725" y="592480"/>
                  </a:lnTo>
                  <a:lnTo>
                    <a:pt x="709396" y="592480"/>
                  </a:lnTo>
                  <a:lnTo>
                    <a:pt x="710984" y="592391"/>
                  </a:lnTo>
                  <a:lnTo>
                    <a:pt x="719315" y="591540"/>
                  </a:lnTo>
                  <a:lnTo>
                    <a:pt x="725360" y="584073"/>
                  </a:lnTo>
                  <a:lnTo>
                    <a:pt x="723620" y="567423"/>
                  </a:lnTo>
                  <a:lnTo>
                    <a:pt x="716165" y="561365"/>
                  </a:lnTo>
                  <a:close/>
                </a:path>
                <a:path w="1286510" h="596264">
                  <a:moveTo>
                    <a:pt x="507326" y="550583"/>
                  </a:moveTo>
                  <a:lnTo>
                    <a:pt x="499262" y="555840"/>
                  </a:lnTo>
                  <a:lnTo>
                    <a:pt x="495807" y="572223"/>
                  </a:lnTo>
                  <a:lnTo>
                    <a:pt x="501065" y="580263"/>
                  </a:lnTo>
                  <a:lnTo>
                    <a:pt x="509244" y="581990"/>
                  </a:lnTo>
                  <a:lnTo>
                    <a:pt x="512394" y="582320"/>
                  </a:lnTo>
                  <a:lnTo>
                    <a:pt x="519417" y="582320"/>
                  </a:lnTo>
                  <a:lnTo>
                    <a:pt x="525716" y="577430"/>
                  </a:lnTo>
                  <a:lnTo>
                    <a:pt x="528942" y="562102"/>
                  </a:lnTo>
                  <a:lnTo>
                    <a:pt x="523709" y="554037"/>
                  </a:lnTo>
                  <a:lnTo>
                    <a:pt x="507326" y="550583"/>
                  </a:lnTo>
                  <a:close/>
                </a:path>
                <a:path w="1286510" h="596264">
                  <a:moveTo>
                    <a:pt x="779652" y="550468"/>
                  </a:moveTo>
                  <a:lnTo>
                    <a:pt x="763269" y="553935"/>
                  </a:lnTo>
                  <a:lnTo>
                    <a:pt x="758037" y="561987"/>
                  </a:lnTo>
                  <a:lnTo>
                    <a:pt x="761288" y="577316"/>
                  </a:lnTo>
                  <a:lnTo>
                    <a:pt x="767575" y="582206"/>
                  </a:lnTo>
                  <a:lnTo>
                    <a:pt x="774585" y="582206"/>
                  </a:lnTo>
                  <a:lnTo>
                    <a:pt x="777760" y="581863"/>
                  </a:lnTo>
                  <a:lnTo>
                    <a:pt x="785952" y="580148"/>
                  </a:lnTo>
                  <a:lnTo>
                    <a:pt x="791171" y="572084"/>
                  </a:lnTo>
                  <a:lnTo>
                    <a:pt x="787704" y="555701"/>
                  </a:lnTo>
                  <a:lnTo>
                    <a:pt x="779652" y="550468"/>
                  </a:lnTo>
                  <a:close/>
                </a:path>
                <a:path w="1286510" h="596264">
                  <a:moveTo>
                    <a:pt x="777880" y="581863"/>
                  </a:moveTo>
                  <a:close/>
                </a:path>
                <a:path w="1286510" h="596264">
                  <a:moveTo>
                    <a:pt x="445300" y="533133"/>
                  </a:moveTo>
                  <a:lnTo>
                    <a:pt x="436752" y="537502"/>
                  </a:lnTo>
                  <a:lnTo>
                    <a:pt x="434149" y="545465"/>
                  </a:lnTo>
                  <a:lnTo>
                    <a:pt x="431571" y="553440"/>
                  </a:lnTo>
                  <a:lnTo>
                    <a:pt x="435940" y="561987"/>
                  </a:lnTo>
                  <a:lnTo>
                    <a:pt x="445465" y="565073"/>
                  </a:lnTo>
                  <a:lnTo>
                    <a:pt x="447039" y="565315"/>
                  </a:lnTo>
                  <a:lnTo>
                    <a:pt x="454990" y="565315"/>
                  </a:lnTo>
                  <a:lnTo>
                    <a:pt x="460933" y="561238"/>
                  </a:lnTo>
                  <a:lnTo>
                    <a:pt x="465594" y="546849"/>
                  </a:lnTo>
                  <a:lnTo>
                    <a:pt x="461225" y="538289"/>
                  </a:lnTo>
                  <a:lnTo>
                    <a:pt x="445300" y="533133"/>
                  </a:lnTo>
                  <a:close/>
                </a:path>
                <a:path w="1286510" h="596264">
                  <a:moveTo>
                    <a:pt x="841641" y="532968"/>
                  </a:moveTo>
                  <a:lnTo>
                    <a:pt x="825715" y="538149"/>
                  </a:lnTo>
                  <a:lnTo>
                    <a:pt x="821347" y="546709"/>
                  </a:lnTo>
                  <a:lnTo>
                    <a:pt x="826033" y="561060"/>
                  </a:lnTo>
                  <a:lnTo>
                    <a:pt x="831976" y="565137"/>
                  </a:lnTo>
                  <a:lnTo>
                    <a:pt x="839927" y="565137"/>
                  </a:lnTo>
                  <a:lnTo>
                    <a:pt x="841514" y="564896"/>
                  </a:lnTo>
                  <a:lnTo>
                    <a:pt x="851026" y="561797"/>
                  </a:lnTo>
                  <a:lnTo>
                    <a:pt x="855383" y="553250"/>
                  </a:lnTo>
                  <a:lnTo>
                    <a:pt x="850201" y="537337"/>
                  </a:lnTo>
                  <a:lnTo>
                    <a:pt x="841641" y="532968"/>
                  </a:lnTo>
                  <a:close/>
                </a:path>
                <a:path w="1286510" h="596264">
                  <a:moveTo>
                    <a:pt x="385444" y="509244"/>
                  </a:moveTo>
                  <a:lnTo>
                    <a:pt x="376478" y="512673"/>
                  </a:lnTo>
                  <a:lnTo>
                    <a:pt x="373087" y="520331"/>
                  </a:lnTo>
                  <a:lnTo>
                    <a:pt x="369671" y="527977"/>
                  </a:lnTo>
                  <a:lnTo>
                    <a:pt x="373113" y="536943"/>
                  </a:lnTo>
                  <a:lnTo>
                    <a:pt x="382777" y="541248"/>
                  </a:lnTo>
                  <a:lnTo>
                    <a:pt x="384873" y="541667"/>
                  </a:lnTo>
                  <a:lnTo>
                    <a:pt x="392734" y="541667"/>
                  </a:lnTo>
                  <a:lnTo>
                    <a:pt x="398271" y="538327"/>
                  </a:lnTo>
                  <a:lnTo>
                    <a:pt x="404190" y="525018"/>
                  </a:lnTo>
                  <a:lnTo>
                    <a:pt x="400761" y="516064"/>
                  </a:lnTo>
                  <a:lnTo>
                    <a:pt x="385444" y="509244"/>
                  </a:lnTo>
                  <a:close/>
                </a:path>
                <a:path w="1286510" h="596264">
                  <a:moveTo>
                    <a:pt x="901445" y="509041"/>
                  </a:moveTo>
                  <a:lnTo>
                    <a:pt x="886155" y="515861"/>
                  </a:lnTo>
                  <a:lnTo>
                    <a:pt x="882726" y="524827"/>
                  </a:lnTo>
                  <a:lnTo>
                    <a:pt x="888657" y="538111"/>
                  </a:lnTo>
                  <a:lnTo>
                    <a:pt x="894194" y="541464"/>
                  </a:lnTo>
                  <a:lnTo>
                    <a:pt x="902055" y="541464"/>
                  </a:lnTo>
                  <a:lnTo>
                    <a:pt x="904151" y="541045"/>
                  </a:lnTo>
                  <a:lnTo>
                    <a:pt x="913815" y="536727"/>
                  </a:lnTo>
                  <a:lnTo>
                    <a:pt x="917244" y="527773"/>
                  </a:lnTo>
                  <a:lnTo>
                    <a:pt x="910399" y="512470"/>
                  </a:lnTo>
                  <a:lnTo>
                    <a:pt x="901445" y="509041"/>
                  </a:lnTo>
                  <a:close/>
                </a:path>
                <a:path w="1286510" h="596264">
                  <a:moveTo>
                    <a:pt x="328460" y="479196"/>
                  </a:moveTo>
                  <a:lnTo>
                    <a:pt x="319176" y="481660"/>
                  </a:lnTo>
                  <a:lnTo>
                    <a:pt x="314998" y="488937"/>
                  </a:lnTo>
                  <a:lnTo>
                    <a:pt x="310794" y="496176"/>
                  </a:lnTo>
                  <a:lnTo>
                    <a:pt x="313270" y="505460"/>
                  </a:lnTo>
                  <a:lnTo>
                    <a:pt x="322922" y="511022"/>
                  </a:lnTo>
                  <a:lnTo>
                    <a:pt x="325526" y="511683"/>
                  </a:lnTo>
                  <a:lnTo>
                    <a:pt x="333336" y="511683"/>
                  </a:lnTo>
                  <a:lnTo>
                    <a:pt x="338442" y="508965"/>
                  </a:lnTo>
                  <a:lnTo>
                    <a:pt x="345439" y="496849"/>
                  </a:lnTo>
                  <a:lnTo>
                    <a:pt x="342950" y="487565"/>
                  </a:lnTo>
                  <a:lnTo>
                    <a:pt x="328460" y="479196"/>
                  </a:lnTo>
                  <a:close/>
                </a:path>
                <a:path w="1286510" h="596264">
                  <a:moveTo>
                    <a:pt x="958392" y="478967"/>
                  </a:moveTo>
                  <a:lnTo>
                    <a:pt x="943902" y="487349"/>
                  </a:lnTo>
                  <a:lnTo>
                    <a:pt x="941425" y="496633"/>
                  </a:lnTo>
                  <a:lnTo>
                    <a:pt x="948423" y="508736"/>
                  </a:lnTo>
                  <a:lnTo>
                    <a:pt x="953516" y="511441"/>
                  </a:lnTo>
                  <a:lnTo>
                    <a:pt x="961339" y="511441"/>
                  </a:lnTo>
                  <a:lnTo>
                    <a:pt x="963942" y="510794"/>
                  </a:lnTo>
                  <a:lnTo>
                    <a:pt x="973582" y="505218"/>
                  </a:lnTo>
                  <a:lnTo>
                    <a:pt x="976058" y="495935"/>
                  </a:lnTo>
                  <a:lnTo>
                    <a:pt x="967676" y="481444"/>
                  </a:lnTo>
                  <a:lnTo>
                    <a:pt x="958392" y="478967"/>
                  </a:lnTo>
                  <a:close/>
                </a:path>
                <a:path w="1286510" h="596264">
                  <a:moveTo>
                    <a:pt x="274891" y="443344"/>
                  </a:moveTo>
                  <a:lnTo>
                    <a:pt x="265417" y="444842"/>
                  </a:lnTo>
                  <a:lnTo>
                    <a:pt x="255562" y="458393"/>
                  </a:lnTo>
                  <a:lnTo>
                    <a:pt x="257073" y="467880"/>
                  </a:lnTo>
                  <a:lnTo>
                    <a:pt x="266534" y="474764"/>
                  </a:lnTo>
                  <a:lnTo>
                    <a:pt x="269646" y="475703"/>
                  </a:lnTo>
                  <a:lnTo>
                    <a:pt x="277431" y="475703"/>
                  </a:lnTo>
                  <a:lnTo>
                    <a:pt x="282054" y="473544"/>
                  </a:lnTo>
                  <a:lnTo>
                    <a:pt x="289966" y="462686"/>
                  </a:lnTo>
                  <a:lnTo>
                    <a:pt x="288455" y="453186"/>
                  </a:lnTo>
                  <a:lnTo>
                    <a:pt x="274891" y="443344"/>
                  </a:lnTo>
                  <a:close/>
                </a:path>
                <a:path w="1286510" h="596264">
                  <a:moveTo>
                    <a:pt x="1011885" y="443090"/>
                  </a:moveTo>
                  <a:lnTo>
                    <a:pt x="998347" y="452945"/>
                  </a:lnTo>
                  <a:lnTo>
                    <a:pt x="996861" y="462445"/>
                  </a:lnTo>
                  <a:lnTo>
                    <a:pt x="1004747" y="473290"/>
                  </a:lnTo>
                  <a:lnTo>
                    <a:pt x="1009357" y="475449"/>
                  </a:lnTo>
                  <a:lnTo>
                    <a:pt x="1017155" y="475449"/>
                  </a:lnTo>
                  <a:lnTo>
                    <a:pt x="1020279" y="474510"/>
                  </a:lnTo>
                  <a:lnTo>
                    <a:pt x="1029741" y="467614"/>
                  </a:lnTo>
                  <a:lnTo>
                    <a:pt x="1031239" y="458127"/>
                  </a:lnTo>
                  <a:lnTo>
                    <a:pt x="1021372" y="444588"/>
                  </a:lnTo>
                  <a:lnTo>
                    <a:pt x="1011885" y="443090"/>
                  </a:lnTo>
                  <a:close/>
                </a:path>
                <a:path w="1286510" h="596264">
                  <a:moveTo>
                    <a:pt x="225374" y="402120"/>
                  </a:moveTo>
                  <a:lnTo>
                    <a:pt x="215785" y="402615"/>
                  </a:lnTo>
                  <a:lnTo>
                    <a:pt x="204584" y="415086"/>
                  </a:lnTo>
                  <a:lnTo>
                    <a:pt x="205104" y="424649"/>
                  </a:lnTo>
                  <a:lnTo>
                    <a:pt x="214210" y="432866"/>
                  </a:lnTo>
                  <a:lnTo>
                    <a:pt x="217843" y="434162"/>
                  </a:lnTo>
                  <a:lnTo>
                    <a:pt x="225602" y="434162"/>
                  </a:lnTo>
                  <a:lnTo>
                    <a:pt x="229742" y="432460"/>
                  </a:lnTo>
                  <a:lnTo>
                    <a:pt x="238328" y="422910"/>
                  </a:lnTo>
                  <a:lnTo>
                    <a:pt x="237820" y="413321"/>
                  </a:lnTo>
                  <a:lnTo>
                    <a:pt x="225374" y="402120"/>
                  </a:lnTo>
                  <a:close/>
                </a:path>
                <a:path w="1286510" h="596264">
                  <a:moveTo>
                    <a:pt x="1061389" y="401840"/>
                  </a:moveTo>
                  <a:lnTo>
                    <a:pt x="1048931" y="413042"/>
                  </a:lnTo>
                  <a:lnTo>
                    <a:pt x="1048435" y="422630"/>
                  </a:lnTo>
                  <a:lnTo>
                    <a:pt x="1057033" y="432181"/>
                  </a:lnTo>
                  <a:lnTo>
                    <a:pt x="1061173" y="433870"/>
                  </a:lnTo>
                  <a:lnTo>
                    <a:pt x="1068933" y="433870"/>
                  </a:lnTo>
                  <a:lnTo>
                    <a:pt x="1072565" y="432574"/>
                  </a:lnTo>
                  <a:lnTo>
                    <a:pt x="1081684" y="424370"/>
                  </a:lnTo>
                  <a:lnTo>
                    <a:pt x="1082167" y="414782"/>
                  </a:lnTo>
                  <a:lnTo>
                    <a:pt x="1070978" y="402348"/>
                  </a:lnTo>
                  <a:lnTo>
                    <a:pt x="1061389" y="401840"/>
                  </a:lnTo>
                  <a:close/>
                </a:path>
                <a:path w="1286510" h="596264">
                  <a:moveTo>
                    <a:pt x="170814" y="355473"/>
                  </a:moveTo>
                  <a:lnTo>
                    <a:pt x="158381" y="366699"/>
                  </a:lnTo>
                  <a:lnTo>
                    <a:pt x="157873" y="376275"/>
                  </a:lnTo>
                  <a:lnTo>
                    <a:pt x="163487" y="382511"/>
                  </a:lnTo>
                  <a:lnTo>
                    <a:pt x="166496" y="385813"/>
                  </a:lnTo>
                  <a:lnTo>
                    <a:pt x="170611" y="387515"/>
                  </a:lnTo>
                  <a:lnTo>
                    <a:pt x="178384" y="387515"/>
                  </a:lnTo>
                  <a:lnTo>
                    <a:pt x="182016" y="386219"/>
                  </a:lnTo>
                  <a:lnTo>
                    <a:pt x="191134" y="377990"/>
                  </a:lnTo>
                  <a:lnTo>
                    <a:pt x="191617" y="368414"/>
                  </a:lnTo>
                  <a:lnTo>
                    <a:pt x="180403" y="355968"/>
                  </a:lnTo>
                  <a:lnTo>
                    <a:pt x="170814" y="355473"/>
                  </a:lnTo>
                  <a:close/>
                </a:path>
                <a:path w="1286510" h="596264">
                  <a:moveTo>
                    <a:pt x="1115923" y="355155"/>
                  </a:moveTo>
                  <a:lnTo>
                    <a:pt x="1106322" y="355663"/>
                  </a:lnTo>
                  <a:lnTo>
                    <a:pt x="1095108" y="368096"/>
                  </a:lnTo>
                  <a:lnTo>
                    <a:pt x="1095603" y="377685"/>
                  </a:lnTo>
                  <a:lnTo>
                    <a:pt x="1101826" y="383298"/>
                  </a:lnTo>
                  <a:lnTo>
                    <a:pt x="1104747" y="385902"/>
                  </a:lnTo>
                  <a:lnTo>
                    <a:pt x="1108367" y="387197"/>
                  </a:lnTo>
                  <a:lnTo>
                    <a:pt x="1116126" y="387197"/>
                  </a:lnTo>
                  <a:lnTo>
                    <a:pt x="1120254" y="385495"/>
                  </a:lnTo>
                  <a:lnTo>
                    <a:pt x="1128852" y="375958"/>
                  </a:lnTo>
                  <a:lnTo>
                    <a:pt x="1128356" y="366382"/>
                  </a:lnTo>
                  <a:lnTo>
                    <a:pt x="1115923" y="355155"/>
                  </a:lnTo>
                  <a:close/>
                </a:path>
                <a:path w="1286510" h="596264">
                  <a:moveTo>
                    <a:pt x="130987" y="303911"/>
                  </a:moveTo>
                  <a:lnTo>
                    <a:pt x="117474" y="313778"/>
                  </a:lnTo>
                  <a:lnTo>
                    <a:pt x="115963" y="323253"/>
                  </a:lnTo>
                  <a:lnTo>
                    <a:pt x="120903" y="330022"/>
                  </a:lnTo>
                  <a:lnTo>
                    <a:pt x="123863" y="334111"/>
                  </a:lnTo>
                  <a:lnTo>
                    <a:pt x="128485" y="336257"/>
                  </a:lnTo>
                  <a:lnTo>
                    <a:pt x="136270" y="336270"/>
                  </a:lnTo>
                  <a:lnTo>
                    <a:pt x="139395" y="335318"/>
                  </a:lnTo>
                  <a:lnTo>
                    <a:pt x="148856" y="328409"/>
                  </a:lnTo>
                  <a:lnTo>
                    <a:pt x="150342" y="318935"/>
                  </a:lnTo>
                  <a:lnTo>
                    <a:pt x="145414" y="312178"/>
                  </a:lnTo>
                  <a:lnTo>
                    <a:pt x="140487" y="305396"/>
                  </a:lnTo>
                  <a:lnTo>
                    <a:pt x="130987" y="303911"/>
                  </a:lnTo>
                  <a:close/>
                </a:path>
                <a:path w="1286510" h="596264">
                  <a:moveTo>
                    <a:pt x="1155700" y="303568"/>
                  </a:moveTo>
                  <a:lnTo>
                    <a:pt x="1146213" y="305054"/>
                  </a:lnTo>
                  <a:lnTo>
                    <a:pt x="1136370" y="318592"/>
                  </a:lnTo>
                  <a:lnTo>
                    <a:pt x="1137869" y="328079"/>
                  </a:lnTo>
                  <a:lnTo>
                    <a:pt x="1147318" y="334962"/>
                  </a:lnTo>
                  <a:lnTo>
                    <a:pt x="1150442" y="335902"/>
                  </a:lnTo>
                  <a:lnTo>
                    <a:pt x="1158227" y="335902"/>
                  </a:lnTo>
                  <a:lnTo>
                    <a:pt x="1162850" y="333756"/>
                  </a:lnTo>
                  <a:lnTo>
                    <a:pt x="1170749" y="322897"/>
                  </a:lnTo>
                  <a:lnTo>
                    <a:pt x="1169250" y="313423"/>
                  </a:lnTo>
                  <a:lnTo>
                    <a:pt x="1155700" y="303568"/>
                  </a:lnTo>
                  <a:close/>
                </a:path>
                <a:path w="1286510" h="596264">
                  <a:moveTo>
                    <a:pt x="96773" y="248488"/>
                  </a:moveTo>
                  <a:lnTo>
                    <a:pt x="82257" y="256895"/>
                  </a:lnTo>
                  <a:lnTo>
                    <a:pt x="79806" y="266166"/>
                  </a:lnTo>
                  <a:lnTo>
                    <a:pt x="86817" y="278269"/>
                  </a:lnTo>
                  <a:lnTo>
                    <a:pt x="91909" y="280974"/>
                  </a:lnTo>
                  <a:lnTo>
                    <a:pt x="99720" y="280974"/>
                  </a:lnTo>
                  <a:lnTo>
                    <a:pt x="102336" y="280314"/>
                  </a:lnTo>
                  <a:lnTo>
                    <a:pt x="111975" y="274739"/>
                  </a:lnTo>
                  <a:lnTo>
                    <a:pt x="114452" y="265455"/>
                  </a:lnTo>
                  <a:lnTo>
                    <a:pt x="106044" y="250964"/>
                  </a:lnTo>
                  <a:lnTo>
                    <a:pt x="96773" y="248488"/>
                  </a:lnTo>
                  <a:close/>
                </a:path>
                <a:path w="1286510" h="596264">
                  <a:moveTo>
                    <a:pt x="1189901" y="248094"/>
                  </a:moveTo>
                  <a:lnTo>
                    <a:pt x="1180617" y="250558"/>
                  </a:lnTo>
                  <a:lnTo>
                    <a:pt x="1172235" y="265061"/>
                  </a:lnTo>
                  <a:lnTo>
                    <a:pt x="1174711" y="274345"/>
                  </a:lnTo>
                  <a:lnTo>
                    <a:pt x="1181976" y="278523"/>
                  </a:lnTo>
                  <a:lnTo>
                    <a:pt x="1184351" y="279920"/>
                  </a:lnTo>
                  <a:lnTo>
                    <a:pt x="1186967" y="280581"/>
                  </a:lnTo>
                  <a:lnTo>
                    <a:pt x="1194790" y="280581"/>
                  </a:lnTo>
                  <a:lnTo>
                    <a:pt x="1199883" y="277863"/>
                  </a:lnTo>
                  <a:lnTo>
                    <a:pt x="1206881" y="265760"/>
                  </a:lnTo>
                  <a:lnTo>
                    <a:pt x="1204391" y="256476"/>
                  </a:lnTo>
                  <a:lnTo>
                    <a:pt x="1189901" y="248094"/>
                  </a:lnTo>
                  <a:close/>
                </a:path>
                <a:path w="1286510" h="596264">
                  <a:moveTo>
                    <a:pt x="68541" y="189801"/>
                  </a:moveTo>
                  <a:lnTo>
                    <a:pt x="53251" y="196621"/>
                  </a:lnTo>
                  <a:lnTo>
                    <a:pt x="49822" y="205600"/>
                  </a:lnTo>
                  <a:lnTo>
                    <a:pt x="53225" y="213245"/>
                  </a:lnTo>
                  <a:lnTo>
                    <a:pt x="55765" y="218884"/>
                  </a:lnTo>
                  <a:lnTo>
                    <a:pt x="61302" y="222224"/>
                  </a:lnTo>
                  <a:lnTo>
                    <a:pt x="69151" y="222224"/>
                  </a:lnTo>
                  <a:lnTo>
                    <a:pt x="71259" y="221792"/>
                  </a:lnTo>
                  <a:lnTo>
                    <a:pt x="80911" y="217487"/>
                  </a:lnTo>
                  <a:lnTo>
                    <a:pt x="84353" y="208521"/>
                  </a:lnTo>
                  <a:lnTo>
                    <a:pt x="80911" y="200875"/>
                  </a:lnTo>
                  <a:lnTo>
                    <a:pt x="77508" y="193230"/>
                  </a:lnTo>
                  <a:lnTo>
                    <a:pt x="68541" y="189801"/>
                  </a:lnTo>
                  <a:close/>
                </a:path>
                <a:path w="1286510" h="596264">
                  <a:moveTo>
                    <a:pt x="1218107" y="189331"/>
                  </a:moveTo>
                  <a:lnTo>
                    <a:pt x="1209141" y="192773"/>
                  </a:lnTo>
                  <a:lnTo>
                    <a:pt x="1202321" y="208076"/>
                  </a:lnTo>
                  <a:lnTo>
                    <a:pt x="1205763" y="217043"/>
                  </a:lnTo>
                  <a:lnTo>
                    <a:pt x="1215402" y="221348"/>
                  </a:lnTo>
                  <a:lnTo>
                    <a:pt x="1217523" y="221767"/>
                  </a:lnTo>
                  <a:lnTo>
                    <a:pt x="1225372" y="221767"/>
                  </a:lnTo>
                  <a:lnTo>
                    <a:pt x="1230922" y="218414"/>
                  </a:lnTo>
                  <a:lnTo>
                    <a:pt x="1236840" y="205130"/>
                  </a:lnTo>
                  <a:lnTo>
                    <a:pt x="1233411" y="196151"/>
                  </a:lnTo>
                  <a:lnTo>
                    <a:pt x="1218107" y="189331"/>
                  </a:lnTo>
                  <a:close/>
                </a:path>
                <a:path w="1286510" h="596264">
                  <a:moveTo>
                    <a:pt x="46647" y="128447"/>
                  </a:moveTo>
                  <a:lnTo>
                    <a:pt x="30708" y="133629"/>
                  </a:lnTo>
                  <a:lnTo>
                    <a:pt x="26365" y="142201"/>
                  </a:lnTo>
                  <a:lnTo>
                    <a:pt x="31026" y="156565"/>
                  </a:lnTo>
                  <a:lnTo>
                    <a:pt x="36969" y="160629"/>
                  </a:lnTo>
                  <a:lnTo>
                    <a:pt x="44919" y="160629"/>
                  </a:lnTo>
                  <a:lnTo>
                    <a:pt x="46494" y="160388"/>
                  </a:lnTo>
                  <a:lnTo>
                    <a:pt x="56019" y="157289"/>
                  </a:lnTo>
                  <a:lnTo>
                    <a:pt x="60375" y="148717"/>
                  </a:lnTo>
                  <a:lnTo>
                    <a:pt x="55181" y="132803"/>
                  </a:lnTo>
                  <a:lnTo>
                    <a:pt x="46647" y="128447"/>
                  </a:lnTo>
                  <a:close/>
                </a:path>
                <a:path w="1286510" h="596264">
                  <a:moveTo>
                    <a:pt x="1239977" y="127952"/>
                  </a:moveTo>
                  <a:lnTo>
                    <a:pt x="1231417" y="132308"/>
                  </a:lnTo>
                  <a:lnTo>
                    <a:pt x="1226248" y="148234"/>
                  </a:lnTo>
                  <a:lnTo>
                    <a:pt x="1230604" y="156794"/>
                  </a:lnTo>
                  <a:lnTo>
                    <a:pt x="1240129" y="159880"/>
                  </a:lnTo>
                  <a:lnTo>
                    <a:pt x="1241704" y="160121"/>
                  </a:lnTo>
                  <a:lnTo>
                    <a:pt x="1249641" y="160121"/>
                  </a:lnTo>
                  <a:lnTo>
                    <a:pt x="1255598" y="156044"/>
                  </a:lnTo>
                  <a:lnTo>
                    <a:pt x="1260259" y="141668"/>
                  </a:lnTo>
                  <a:lnTo>
                    <a:pt x="1255915" y="133121"/>
                  </a:lnTo>
                  <a:lnTo>
                    <a:pt x="1239977" y="127952"/>
                  </a:lnTo>
                  <a:close/>
                </a:path>
                <a:path w="1286510" h="596264">
                  <a:moveTo>
                    <a:pt x="31318" y="65138"/>
                  </a:moveTo>
                  <a:lnTo>
                    <a:pt x="14922" y="68630"/>
                  </a:lnTo>
                  <a:lnTo>
                    <a:pt x="9690" y="76669"/>
                  </a:lnTo>
                  <a:lnTo>
                    <a:pt x="12953" y="91998"/>
                  </a:lnTo>
                  <a:lnTo>
                    <a:pt x="19253" y="96875"/>
                  </a:lnTo>
                  <a:lnTo>
                    <a:pt x="26250" y="96875"/>
                  </a:lnTo>
                  <a:lnTo>
                    <a:pt x="29425" y="96545"/>
                  </a:lnTo>
                  <a:lnTo>
                    <a:pt x="37617" y="94805"/>
                  </a:lnTo>
                  <a:lnTo>
                    <a:pt x="42837" y="86753"/>
                  </a:lnTo>
                  <a:lnTo>
                    <a:pt x="39357" y="70370"/>
                  </a:lnTo>
                  <a:lnTo>
                    <a:pt x="31318" y="65138"/>
                  </a:lnTo>
                  <a:close/>
                </a:path>
                <a:path w="1286510" h="596264">
                  <a:moveTo>
                    <a:pt x="1255242" y="64592"/>
                  </a:moveTo>
                  <a:lnTo>
                    <a:pt x="1247190" y="69837"/>
                  </a:lnTo>
                  <a:lnTo>
                    <a:pt x="1243736" y="86220"/>
                  </a:lnTo>
                  <a:lnTo>
                    <a:pt x="1248968" y="94272"/>
                  </a:lnTo>
                  <a:lnTo>
                    <a:pt x="1257173" y="95999"/>
                  </a:lnTo>
                  <a:lnTo>
                    <a:pt x="1260322" y="96329"/>
                  </a:lnTo>
                  <a:lnTo>
                    <a:pt x="1267320" y="96329"/>
                  </a:lnTo>
                  <a:lnTo>
                    <a:pt x="1273644" y="91440"/>
                  </a:lnTo>
                  <a:lnTo>
                    <a:pt x="1276858" y="76098"/>
                  </a:lnTo>
                  <a:lnTo>
                    <a:pt x="1271638" y="68059"/>
                  </a:lnTo>
                  <a:lnTo>
                    <a:pt x="1255242" y="64592"/>
                  </a:lnTo>
                  <a:close/>
                </a:path>
                <a:path w="1286510" h="596264">
                  <a:moveTo>
                    <a:pt x="22720" y="571"/>
                  </a:moveTo>
                  <a:lnTo>
                    <a:pt x="6045" y="2311"/>
                  </a:lnTo>
                  <a:lnTo>
                    <a:pt x="0" y="9779"/>
                  </a:lnTo>
                  <a:lnTo>
                    <a:pt x="1701" y="25895"/>
                  </a:lnTo>
                  <a:lnTo>
                    <a:pt x="8280" y="31686"/>
                  </a:lnTo>
                  <a:lnTo>
                    <a:pt x="15938" y="31686"/>
                  </a:lnTo>
                  <a:lnTo>
                    <a:pt x="17551" y="31610"/>
                  </a:lnTo>
                  <a:lnTo>
                    <a:pt x="25869" y="30734"/>
                  </a:lnTo>
                  <a:lnTo>
                    <a:pt x="31927" y="23266"/>
                  </a:lnTo>
                  <a:lnTo>
                    <a:pt x="31038" y="14947"/>
                  </a:lnTo>
                  <a:lnTo>
                    <a:pt x="30175" y="6604"/>
                  </a:lnTo>
                  <a:lnTo>
                    <a:pt x="22720" y="571"/>
                  </a:lnTo>
                  <a:close/>
                </a:path>
                <a:path w="1286510" h="596264">
                  <a:moveTo>
                    <a:pt x="1263789" y="0"/>
                  </a:moveTo>
                  <a:lnTo>
                    <a:pt x="1256334" y="6057"/>
                  </a:lnTo>
                  <a:lnTo>
                    <a:pt x="1254607" y="22733"/>
                  </a:lnTo>
                  <a:lnTo>
                    <a:pt x="1260652" y="30187"/>
                  </a:lnTo>
                  <a:lnTo>
                    <a:pt x="1268983" y="31051"/>
                  </a:lnTo>
                  <a:lnTo>
                    <a:pt x="1270571" y="31127"/>
                  </a:lnTo>
                  <a:lnTo>
                    <a:pt x="1278229" y="31127"/>
                  </a:lnTo>
                  <a:lnTo>
                    <a:pt x="1284820" y="25336"/>
                  </a:lnTo>
                  <a:lnTo>
                    <a:pt x="1286497" y="9207"/>
                  </a:lnTo>
                  <a:lnTo>
                    <a:pt x="1280439" y="1752"/>
                  </a:lnTo>
                  <a:lnTo>
                    <a:pt x="1263789" y="0"/>
                  </a:lnTo>
                  <a:close/>
                </a:path>
              </a:pathLst>
            </a:custGeom>
            <a:solidFill>
              <a:srgbClr val="70BD6B"/>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39" name="object 42"/>
            <p:cNvSpPr/>
            <p:nvPr/>
          </p:nvSpPr>
          <p:spPr>
            <a:xfrm>
              <a:off x="2032457" y="3203079"/>
              <a:ext cx="31877" cy="30327"/>
            </a:xfrm>
            <a:prstGeom prst="rect">
              <a:avLst/>
            </a:prstGeom>
            <a:blipFill>
              <a:blip r:embed="rId9"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0" name="object 43"/>
            <p:cNvSpPr/>
            <p:nvPr/>
          </p:nvSpPr>
          <p:spPr>
            <a:xfrm>
              <a:off x="2021941" y="3139262"/>
              <a:ext cx="33108" cy="30353"/>
            </a:xfrm>
            <a:prstGeom prst="rect">
              <a:avLst/>
            </a:prstGeom>
            <a:blipFill>
              <a:blip r:embed="rId10"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1" name="object 44"/>
            <p:cNvSpPr/>
            <p:nvPr/>
          </p:nvSpPr>
          <p:spPr>
            <a:xfrm>
              <a:off x="2005114" y="3076816"/>
              <a:ext cx="33972" cy="30327"/>
            </a:xfrm>
            <a:prstGeom prst="rect">
              <a:avLst/>
            </a:prstGeom>
            <a:blipFill>
              <a:blip r:embed="rId11"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2" name="object 45"/>
            <p:cNvSpPr/>
            <p:nvPr/>
          </p:nvSpPr>
          <p:spPr>
            <a:xfrm>
              <a:off x="1982088" y="3016376"/>
              <a:ext cx="34505" cy="30340"/>
            </a:xfrm>
            <a:prstGeom prst="rect">
              <a:avLst/>
            </a:prstGeom>
            <a:blipFill>
              <a:blip r:embed="rId1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3" name="object 46"/>
            <p:cNvSpPr/>
            <p:nvPr/>
          </p:nvSpPr>
          <p:spPr>
            <a:xfrm>
              <a:off x="1953196" y="2958630"/>
              <a:ext cx="34645" cy="30327"/>
            </a:xfrm>
            <a:prstGeom prst="rect">
              <a:avLst/>
            </a:prstGeom>
            <a:blipFill>
              <a:blip r:embed="rId1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4" name="object 47"/>
            <p:cNvSpPr/>
            <p:nvPr/>
          </p:nvSpPr>
          <p:spPr>
            <a:xfrm>
              <a:off x="1918690" y="2904121"/>
              <a:ext cx="34442" cy="30340"/>
            </a:xfrm>
            <a:prstGeom prst="rect">
              <a:avLst/>
            </a:prstGeom>
            <a:blipFill>
              <a:blip r:embed="rId1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5" name="object 48"/>
            <p:cNvSpPr/>
            <p:nvPr/>
          </p:nvSpPr>
          <p:spPr>
            <a:xfrm>
              <a:off x="1879015" y="2853423"/>
              <a:ext cx="33845" cy="30327"/>
            </a:xfrm>
            <a:prstGeom prst="rect">
              <a:avLst/>
            </a:prstGeom>
            <a:blipFill>
              <a:blip r:embed="rId15"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6" name="object 49"/>
            <p:cNvSpPr/>
            <p:nvPr/>
          </p:nvSpPr>
          <p:spPr>
            <a:xfrm>
              <a:off x="2036127" y="3266135"/>
              <a:ext cx="1291590" cy="30480"/>
            </a:xfrm>
            <a:custGeom>
              <a:avLst/>
              <a:gdLst/>
              <a:ahLst/>
              <a:cxnLst/>
              <a:rect l="l" t="t" r="r" b="b"/>
              <a:pathLst>
                <a:path w="1291589" h="30479">
                  <a:moveTo>
                    <a:pt x="30327" y="11163"/>
                  </a:moveTo>
                  <a:lnTo>
                    <a:pt x="28702" y="7264"/>
                  </a:lnTo>
                  <a:lnTo>
                    <a:pt x="23063" y="1600"/>
                  </a:lnTo>
                  <a:lnTo>
                    <a:pt x="19151" y="0"/>
                  </a:lnTo>
                  <a:lnTo>
                    <a:pt x="11176" y="0"/>
                  </a:lnTo>
                  <a:lnTo>
                    <a:pt x="7264" y="1600"/>
                  </a:lnTo>
                  <a:lnTo>
                    <a:pt x="1625" y="7264"/>
                  </a:lnTo>
                  <a:lnTo>
                    <a:pt x="0" y="11163"/>
                  </a:lnTo>
                  <a:lnTo>
                    <a:pt x="0" y="19151"/>
                  </a:lnTo>
                  <a:lnTo>
                    <a:pt x="1625" y="23050"/>
                  </a:lnTo>
                  <a:lnTo>
                    <a:pt x="7264" y="28702"/>
                  </a:lnTo>
                  <a:lnTo>
                    <a:pt x="11176" y="30327"/>
                  </a:lnTo>
                  <a:lnTo>
                    <a:pt x="19151" y="30327"/>
                  </a:lnTo>
                  <a:lnTo>
                    <a:pt x="23063" y="28702"/>
                  </a:lnTo>
                  <a:lnTo>
                    <a:pt x="28702" y="23063"/>
                  </a:lnTo>
                  <a:lnTo>
                    <a:pt x="30327" y="19151"/>
                  </a:lnTo>
                  <a:lnTo>
                    <a:pt x="30327" y="11163"/>
                  </a:lnTo>
                  <a:close/>
                </a:path>
                <a:path w="1291589" h="30479">
                  <a:moveTo>
                    <a:pt x="1291310" y="11163"/>
                  </a:moveTo>
                  <a:lnTo>
                    <a:pt x="1289710" y="7264"/>
                  </a:lnTo>
                  <a:lnTo>
                    <a:pt x="1284058" y="1600"/>
                  </a:lnTo>
                  <a:lnTo>
                    <a:pt x="1280147" y="0"/>
                  </a:lnTo>
                  <a:lnTo>
                    <a:pt x="1272159" y="0"/>
                  </a:lnTo>
                  <a:lnTo>
                    <a:pt x="1268247" y="1600"/>
                  </a:lnTo>
                  <a:lnTo>
                    <a:pt x="1262608" y="7251"/>
                  </a:lnTo>
                  <a:lnTo>
                    <a:pt x="1260983" y="11163"/>
                  </a:lnTo>
                  <a:lnTo>
                    <a:pt x="1260983" y="19151"/>
                  </a:lnTo>
                  <a:lnTo>
                    <a:pt x="1262608" y="23063"/>
                  </a:lnTo>
                  <a:lnTo>
                    <a:pt x="1268260" y="28702"/>
                  </a:lnTo>
                  <a:lnTo>
                    <a:pt x="1272159" y="30327"/>
                  </a:lnTo>
                  <a:lnTo>
                    <a:pt x="1280147" y="30327"/>
                  </a:lnTo>
                  <a:lnTo>
                    <a:pt x="1284058" y="28702"/>
                  </a:lnTo>
                  <a:lnTo>
                    <a:pt x="1289710" y="23050"/>
                  </a:lnTo>
                  <a:lnTo>
                    <a:pt x="1291310" y="19151"/>
                  </a:lnTo>
                  <a:lnTo>
                    <a:pt x="1291310" y="11163"/>
                  </a:lnTo>
                  <a:close/>
                </a:path>
              </a:pathLst>
            </a:custGeom>
            <a:solidFill>
              <a:srgbClr val="70BD6B"/>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7" name="object 50"/>
            <p:cNvSpPr/>
            <p:nvPr/>
          </p:nvSpPr>
          <p:spPr>
            <a:xfrm>
              <a:off x="2648013" y="3772716"/>
              <a:ext cx="68237" cy="173355"/>
            </a:xfrm>
            <a:prstGeom prst="rect">
              <a:avLst/>
            </a:prstGeom>
            <a:blipFill>
              <a:blip r:embed="rId16"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8" name="object 51"/>
            <p:cNvSpPr/>
            <p:nvPr/>
          </p:nvSpPr>
          <p:spPr>
            <a:xfrm>
              <a:off x="2198937" y="2831985"/>
              <a:ext cx="1027337" cy="1015847"/>
            </a:xfrm>
            <a:prstGeom prst="rect">
              <a:avLst/>
            </a:prstGeom>
            <a:blipFill>
              <a:blip r:embed="rId17"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49" name="object 52"/>
            <p:cNvSpPr/>
            <p:nvPr/>
          </p:nvSpPr>
          <p:spPr>
            <a:xfrm>
              <a:off x="2180894" y="2780169"/>
              <a:ext cx="1002665" cy="1002665"/>
            </a:xfrm>
            <a:custGeom>
              <a:avLst/>
              <a:gdLst/>
              <a:ahLst/>
              <a:cxnLst/>
              <a:rect l="l" t="t" r="r" b="b"/>
              <a:pathLst>
                <a:path w="1002664" h="1002664">
                  <a:moveTo>
                    <a:pt x="501116" y="0"/>
                  </a:moveTo>
                  <a:lnTo>
                    <a:pt x="450793" y="2480"/>
                  </a:lnTo>
                  <a:lnTo>
                    <a:pt x="401396" y="9896"/>
                  </a:lnTo>
                  <a:lnTo>
                    <a:pt x="353094" y="22213"/>
                  </a:lnTo>
                  <a:lnTo>
                    <a:pt x="306057" y="39395"/>
                  </a:lnTo>
                  <a:lnTo>
                    <a:pt x="262458" y="60348"/>
                  </a:lnTo>
                  <a:lnTo>
                    <a:pt x="221286" y="85293"/>
                  </a:lnTo>
                  <a:lnTo>
                    <a:pt x="182679" y="114133"/>
                  </a:lnTo>
                  <a:lnTo>
                    <a:pt x="146773" y="146773"/>
                  </a:lnTo>
                  <a:lnTo>
                    <a:pt x="114133" y="182681"/>
                  </a:lnTo>
                  <a:lnTo>
                    <a:pt x="85293" y="221291"/>
                  </a:lnTo>
                  <a:lnTo>
                    <a:pt x="60348" y="262463"/>
                  </a:lnTo>
                  <a:lnTo>
                    <a:pt x="39395" y="306057"/>
                  </a:lnTo>
                  <a:lnTo>
                    <a:pt x="22213" y="353094"/>
                  </a:lnTo>
                  <a:lnTo>
                    <a:pt x="9896" y="401396"/>
                  </a:lnTo>
                  <a:lnTo>
                    <a:pt x="2480" y="450793"/>
                  </a:lnTo>
                  <a:lnTo>
                    <a:pt x="0" y="501116"/>
                  </a:lnTo>
                  <a:lnTo>
                    <a:pt x="2480" y="551441"/>
                  </a:lnTo>
                  <a:lnTo>
                    <a:pt x="9896" y="600843"/>
                  </a:lnTo>
                  <a:lnTo>
                    <a:pt x="22213" y="649149"/>
                  </a:lnTo>
                  <a:lnTo>
                    <a:pt x="39395" y="696188"/>
                  </a:lnTo>
                  <a:lnTo>
                    <a:pt x="60348" y="739780"/>
                  </a:lnTo>
                  <a:lnTo>
                    <a:pt x="85293" y="780948"/>
                  </a:lnTo>
                  <a:lnTo>
                    <a:pt x="114133" y="819554"/>
                  </a:lnTo>
                  <a:lnTo>
                    <a:pt x="146773" y="855459"/>
                  </a:lnTo>
                  <a:lnTo>
                    <a:pt x="182679" y="888099"/>
                  </a:lnTo>
                  <a:lnTo>
                    <a:pt x="221286" y="916939"/>
                  </a:lnTo>
                  <a:lnTo>
                    <a:pt x="262458" y="941884"/>
                  </a:lnTo>
                  <a:lnTo>
                    <a:pt x="306057" y="962837"/>
                  </a:lnTo>
                  <a:lnTo>
                    <a:pt x="353094" y="980019"/>
                  </a:lnTo>
                  <a:lnTo>
                    <a:pt x="401396" y="992336"/>
                  </a:lnTo>
                  <a:lnTo>
                    <a:pt x="450793" y="999753"/>
                  </a:lnTo>
                  <a:lnTo>
                    <a:pt x="501116" y="1002233"/>
                  </a:lnTo>
                  <a:lnTo>
                    <a:pt x="551441" y="999753"/>
                  </a:lnTo>
                  <a:lnTo>
                    <a:pt x="600841" y="992336"/>
                  </a:lnTo>
                  <a:lnTo>
                    <a:pt x="649144" y="980019"/>
                  </a:lnTo>
                  <a:lnTo>
                    <a:pt x="696175" y="962837"/>
                  </a:lnTo>
                  <a:lnTo>
                    <a:pt x="735682" y="943851"/>
                  </a:lnTo>
                  <a:lnTo>
                    <a:pt x="501116" y="943851"/>
                  </a:lnTo>
                  <a:lnTo>
                    <a:pt x="452944" y="941248"/>
                  </a:lnTo>
                  <a:lnTo>
                    <a:pt x="406258" y="933622"/>
                  </a:lnTo>
                  <a:lnTo>
                    <a:pt x="361330" y="921243"/>
                  </a:lnTo>
                  <a:lnTo>
                    <a:pt x="318432" y="904385"/>
                  </a:lnTo>
                  <a:lnTo>
                    <a:pt x="277836" y="883319"/>
                  </a:lnTo>
                  <a:lnTo>
                    <a:pt x="239814" y="858318"/>
                  </a:lnTo>
                  <a:lnTo>
                    <a:pt x="204639" y="829654"/>
                  </a:lnTo>
                  <a:lnTo>
                    <a:pt x="172583" y="797598"/>
                  </a:lnTo>
                  <a:lnTo>
                    <a:pt x="143918" y="762424"/>
                  </a:lnTo>
                  <a:lnTo>
                    <a:pt x="118916" y="724402"/>
                  </a:lnTo>
                  <a:lnTo>
                    <a:pt x="97849" y="683806"/>
                  </a:lnTo>
                  <a:lnTo>
                    <a:pt x="80990" y="640907"/>
                  </a:lnTo>
                  <a:lnTo>
                    <a:pt x="68611" y="595978"/>
                  </a:lnTo>
                  <a:lnTo>
                    <a:pt x="60984" y="549290"/>
                  </a:lnTo>
                  <a:lnTo>
                    <a:pt x="58381" y="501116"/>
                  </a:lnTo>
                  <a:lnTo>
                    <a:pt x="60984" y="452944"/>
                  </a:lnTo>
                  <a:lnTo>
                    <a:pt x="68611" y="406258"/>
                  </a:lnTo>
                  <a:lnTo>
                    <a:pt x="80990" y="361330"/>
                  </a:lnTo>
                  <a:lnTo>
                    <a:pt x="97849" y="318432"/>
                  </a:lnTo>
                  <a:lnTo>
                    <a:pt x="118916" y="277836"/>
                  </a:lnTo>
                  <a:lnTo>
                    <a:pt x="143918" y="239814"/>
                  </a:lnTo>
                  <a:lnTo>
                    <a:pt x="172583" y="204639"/>
                  </a:lnTo>
                  <a:lnTo>
                    <a:pt x="204639" y="172583"/>
                  </a:lnTo>
                  <a:lnTo>
                    <a:pt x="239814" y="143918"/>
                  </a:lnTo>
                  <a:lnTo>
                    <a:pt x="277836" y="118916"/>
                  </a:lnTo>
                  <a:lnTo>
                    <a:pt x="318432" y="97849"/>
                  </a:lnTo>
                  <a:lnTo>
                    <a:pt x="361330" y="80990"/>
                  </a:lnTo>
                  <a:lnTo>
                    <a:pt x="406258" y="68611"/>
                  </a:lnTo>
                  <a:lnTo>
                    <a:pt x="452944" y="60984"/>
                  </a:lnTo>
                  <a:lnTo>
                    <a:pt x="501116" y="58381"/>
                  </a:lnTo>
                  <a:lnTo>
                    <a:pt x="735682" y="58381"/>
                  </a:lnTo>
                  <a:lnTo>
                    <a:pt x="696175" y="39395"/>
                  </a:lnTo>
                  <a:lnTo>
                    <a:pt x="649144" y="22213"/>
                  </a:lnTo>
                  <a:lnTo>
                    <a:pt x="600841" y="9896"/>
                  </a:lnTo>
                  <a:lnTo>
                    <a:pt x="551441" y="2480"/>
                  </a:lnTo>
                  <a:lnTo>
                    <a:pt x="501116" y="0"/>
                  </a:lnTo>
                  <a:close/>
                </a:path>
                <a:path w="1002664" h="1002664">
                  <a:moveTo>
                    <a:pt x="735682" y="58381"/>
                  </a:moveTo>
                  <a:lnTo>
                    <a:pt x="501116" y="58381"/>
                  </a:lnTo>
                  <a:lnTo>
                    <a:pt x="549290" y="60984"/>
                  </a:lnTo>
                  <a:lnTo>
                    <a:pt x="595978" y="68611"/>
                  </a:lnTo>
                  <a:lnTo>
                    <a:pt x="640907" y="80990"/>
                  </a:lnTo>
                  <a:lnTo>
                    <a:pt x="683806" y="97849"/>
                  </a:lnTo>
                  <a:lnTo>
                    <a:pt x="724402" y="118916"/>
                  </a:lnTo>
                  <a:lnTo>
                    <a:pt x="762424" y="143918"/>
                  </a:lnTo>
                  <a:lnTo>
                    <a:pt x="797598" y="172583"/>
                  </a:lnTo>
                  <a:lnTo>
                    <a:pt x="829654" y="204639"/>
                  </a:lnTo>
                  <a:lnTo>
                    <a:pt x="858318" y="239814"/>
                  </a:lnTo>
                  <a:lnTo>
                    <a:pt x="883319" y="277836"/>
                  </a:lnTo>
                  <a:lnTo>
                    <a:pt x="904385" y="318432"/>
                  </a:lnTo>
                  <a:lnTo>
                    <a:pt x="921243" y="361330"/>
                  </a:lnTo>
                  <a:lnTo>
                    <a:pt x="933622" y="406258"/>
                  </a:lnTo>
                  <a:lnTo>
                    <a:pt x="941248" y="452944"/>
                  </a:lnTo>
                  <a:lnTo>
                    <a:pt x="943851" y="501116"/>
                  </a:lnTo>
                  <a:lnTo>
                    <a:pt x="941248" y="549290"/>
                  </a:lnTo>
                  <a:lnTo>
                    <a:pt x="933622" y="595978"/>
                  </a:lnTo>
                  <a:lnTo>
                    <a:pt x="921243" y="640907"/>
                  </a:lnTo>
                  <a:lnTo>
                    <a:pt x="904385" y="683806"/>
                  </a:lnTo>
                  <a:lnTo>
                    <a:pt x="883319" y="724402"/>
                  </a:lnTo>
                  <a:lnTo>
                    <a:pt x="858318" y="762424"/>
                  </a:lnTo>
                  <a:lnTo>
                    <a:pt x="829654" y="797598"/>
                  </a:lnTo>
                  <a:lnTo>
                    <a:pt x="797598" y="829654"/>
                  </a:lnTo>
                  <a:lnTo>
                    <a:pt x="762424" y="858318"/>
                  </a:lnTo>
                  <a:lnTo>
                    <a:pt x="724402" y="883319"/>
                  </a:lnTo>
                  <a:lnTo>
                    <a:pt x="683806" y="904385"/>
                  </a:lnTo>
                  <a:lnTo>
                    <a:pt x="640907" y="921243"/>
                  </a:lnTo>
                  <a:lnTo>
                    <a:pt x="595978" y="933622"/>
                  </a:lnTo>
                  <a:lnTo>
                    <a:pt x="549290" y="941248"/>
                  </a:lnTo>
                  <a:lnTo>
                    <a:pt x="501116" y="943851"/>
                  </a:lnTo>
                  <a:lnTo>
                    <a:pt x="735682" y="943851"/>
                  </a:lnTo>
                  <a:lnTo>
                    <a:pt x="780946" y="916939"/>
                  </a:lnTo>
                  <a:lnTo>
                    <a:pt x="819553" y="888099"/>
                  </a:lnTo>
                  <a:lnTo>
                    <a:pt x="855459" y="855459"/>
                  </a:lnTo>
                  <a:lnTo>
                    <a:pt x="888099" y="819554"/>
                  </a:lnTo>
                  <a:lnTo>
                    <a:pt x="916939" y="780948"/>
                  </a:lnTo>
                  <a:lnTo>
                    <a:pt x="941884" y="739780"/>
                  </a:lnTo>
                  <a:lnTo>
                    <a:pt x="962837" y="696188"/>
                  </a:lnTo>
                  <a:lnTo>
                    <a:pt x="980019" y="649149"/>
                  </a:lnTo>
                  <a:lnTo>
                    <a:pt x="992336" y="600843"/>
                  </a:lnTo>
                  <a:lnTo>
                    <a:pt x="999753" y="551441"/>
                  </a:lnTo>
                  <a:lnTo>
                    <a:pt x="1002233" y="501116"/>
                  </a:lnTo>
                  <a:lnTo>
                    <a:pt x="999753" y="450793"/>
                  </a:lnTo>
                  <a:lnTo>
                    <a:pt x="992336" y="401396"/>
                  </a:lnTo>
                  <a:lnTo>
                    <a:pt x="980019" y="353094"/>
                  </a:lnTo>
                  <a:lnTo>
                    <a:pt x="962837" y="306057"/>
                  </a:lnTo>
                  <a:lnTo>
                    <a:pt x="941884" y="262463"/>
                  </a:lnTo>
                  <a:lnTo>
                    <a:pt x="916940" y="221291"/>
                  </a:lnTo>
                  <a:lnTo>
                    <a:pt x="888099" y="182681"/>
                  </a:lnTo>
                  <a:lnTo>
                    <a:pt x="855459" y="146773"/>
                  </a:lnTo>
                  <a:lnTo>
                    <a:pt x="819553" y="114133"/>
                  </a:lnTo>
                  <a:lnTo>
                    <a:pt x="780946" y="85293"/>
                  </a:lnTo>
                  <a:lnTo>
                    <a:pt x="739775" y="60348"/>
                  </a:lnTo>
                  <a:lnTo>
                    <a:pt x="735682" y="58381"/>
                  </a:lnTo>
                  <a:close/>
                </a:path>
              </a:pathLst>
            </a:custGeom>
            <a:solidFill>
              <a:srgbClr val="70BD6B"/>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0" name="object 53"/>
            <p:cNvSpPr/>
            <p:nvPr/>
          </p:nvSpPr>
          <p:spPr>
            <a:xfrm>
              <a:off x="2236355" y="2835630"/>
              <a:ext cx="891540" cy="1099185"/>
            </a:xfrm>
            <a:custGeom>
              <a:avLst/>
              <a:gdLst/>
              <a:ahLst/>
              <a:cxnLst/>
              <a:rect l="l" t="t" r="r" b="b"/>
              <a:pathLst>
                <a:path w="891539" h="1099185">
                  <a:moveTo>
                    <a:pt x="467258" y="1077531"/>
                  </a:moveTo>
                  <a:lnTo>
                    <a:pt x="465556" y="1069124"/>
                  </a:lnTo>
                  <a:lnTo>
                    <a:pt x="460921" y="1062253"/>
                  </a:lnTo>
                  <a:lnTo>
                    <a:pt x="454050" y="1057630"/>
                  </a:lnTo>
                  <a:lnTo>
                    <a:pt x="445655" y="1055928"/>
                  </a:lnTo>
                  <a:lnTo>
                    <a:pt x="437235" y="1057630"/>
                  </a:lnTo>
                  <a:lnTo>
                    <a:pt x="430377" y="1062253"/>
                  </a:lnTo>
                  <a:lnTo>
                    <a:pt x="425742" y="1069124"/>
                  </a:lnTo>
                  <a:lnTo>
                    <a:pt x="424053" y="1077531"/>
                  </a:lnTo>
                  <a:lnTo>
                    <a:pt x="425742" y="1085938"/>
                  </a:lnTo>
                  <a:lnTo>
                    <a:pt x="430377" y="1092809"/>
                  </a:lnTo>
                  <a:lnTo>
                    <a:pt x="437235" y="1097432"/>
                  </a:lnTo>
                  <a:lnTo>
                    <a:pt x="445655" y="1099134"/>
                  </a:lnTo>
                  <a:lnTo>
                    <a:pt x="454050" y="1097432"/>
                  </a:lnTo>
                  <a:lnTo>
                    <a:pt x="460921" y="1092809"/>
                  </a:lnTo>
                  <a:lnTo>
                    <a:pt x="465556" y="1085938"/>
                  </a:lnTo>
                  <a:lnTo>
                    <a:pt x="467258" y="1077531"/>
                  </a:lnTo>
                  <a:close/>
                </a:path>
                <a:path w="891539" h="1099185">
                  <a:moveTo>
                    <a:pt x="891324" y="445655"/>
                  </a:moveTo>
                  <a:lnTo>
                    <a:pt x="888707" y="397103"/>
                  </a:lnTo>
                  <a:lnTo>
                    <a:pt x="881037" y="350062"/>
                  </a:lnTo>
                  <a:lnTo>
                    <a:pt x="868603" y="304800"/>
                  </a:lnTo>
                  <a:lnTo>
                    <a:pt x="851649" y="261607"/>
                  </a:lnTo>
                  <a:lnTo>
                    <a:pt x="830478" y="220726"/>
                  </a:lnTo>
                  <a:lnTo>
                    <a:pt x="805332" y="182460"/>
                  </a:lnTo>
                  <a:lnTo>
                    <a:pt x="776503" y="147066"/>
                  </a:lnTo>
                  <a:lnTo>
                    <a:pt x="744258" y="114820"/>
                  </a:lnTo>
                  <a:lnTo>
                    <a:pt x="708863" y="85991"/>
                  </a:lnTo>
                  <a:lnTo>
                    <a:pt x="670598" y="60845"/>
                  </a:lnTo>
                  <a:lnTo>
                    <a:pt x="629716" y="39674"/>
                  </a:lnTo>
                  <a:lnTo>
                    <a:pt x="586524" y="22720"/>
                  </a:lnTo>
                  <a:lnTo>
                    <a:pt x="541261" y="10287"/>
                  </a:lnTo>
                  <a:lnTo>
                    <a:pt x="494220" y="2616"/>
                  </a:lnTo>
                  <a:lnTo>
                    <a:pt x="445668" y="0"/>
                  </a:lnTo>
                  <a:lnTo>
                    <a:pt x="397103" y="2616"/>
                  </a:lnTo>
                  <a:lnTo>
                    <a:pt x="350050" y="10287"/>
                  </a:lnTo>
                  <a:lnTo>
                    <a:pt x="304800" y="22720"/>
                  </a:lnTo>
                  <a:lnTo>
                    <a:pt x="261594" y="39674"/>
                  </a:lnTo>
                  <a:lnTo>
                    <a:pt x="220726" y="60845"/>
                  </a:lnTo>
                  <a:lnTo>
                    <a:pt x="182460" y="85991"/>
                  </a:lnTo>
                  <a:lnTo>
                    <a:pt x="147066" y="114820"/>
                  </a:lnTo>
                  <a:lnTo>
                    <a:pt x="114808" y="147066"/>
                  </a:lnTo>
                  <a:lnTo>
                    <a:pt x="85979" y="182460"/>
                  </a:lnTo>
                  <a:lnTo>
                    <a:pt x="60845" y="220726"/>
                  </a:lnTo>
                  <a:lnTo>
                    <a:pt x="39662" y="261607"/>
                  </a:lnTo>
                  <a:lnTo>
                    <a:pt x="22707" y="304800"/>
                  </a:lnTo>
                  <a:lnTo>
                    <a:pt x="10274" y="350062"/>
                  </a:lnTo>
                  <a:lnTo>
                    <a:pt x="2603" y="397103"/>
                  </a:lnTo>
                  <a:lnTo>
                    <a:pt x="0" y="445655"/>
                  </a:lnTo>
                  <a:lnTo>
                    <a:pt x="2603" y="494220"/>
                  </a:lnTo>
                  <a:lnTo>
                    <a:pt x="10274" y="541261"/>
                  </a:lnTo>
                  <a:lnTo>
                    <a:pt x="22707" y="586524"/>
                  </a:lnTo>
                  <a:lnTo>
                    <a:pt x="39662" y="629716"/>
                  </a:lnTo>
                  <a:lnTo>
                    <a:pt x="60845" y="670585"/>
                  </a:lnTo>
                  <a:lnTo>
                    <a:pt x="85979" y="708863"/>
                  </a:lnTo>
                  <a:lnTo>
                    <a:pt x="114808" y="744258"/>
                  </a:lnTo>
                  <a:lnTo>
                    <a:pt x="147066" y="776503"/>
                  </a:lnTo>
                  <a:lnTo>
                    <a:pt x="182460" y="805332"/>
                  </a:lnTo>
                  <a:lnTo>
                    <a:pt x="220726" y="830465"/>
                  </a:lnTo>
                  <a:lnTo>
                    <a:pt x="261594" y="851649"/>
                  </a:lnTo>
                  <a:lnTo>
                    <a:pt x="304800" y="868603"/>
                  </a:lnTo>
                  <a:lnTo>
                    <a:pt x="350050" y="881037"/>
                  </a:lnTo>
                  <a:lnTo>
                    <a:pt x="397103" y="888707"/>
                  </a:lnTo>
                  <a:lnTo>
                    <a:pt x="445668" y="891311"/>
                  </a:lnTo>
                  <a:lnTo>
                    <a:pt x="494220" y="888707"/>
                  </a:lnTo>
                  <a:lnTo>
                    <a:pt x="541261" y="881037"/>
                  </a:lnTo>
                  <a:lnTo>
                    <a:pt x="586524" y="868603"/>
                  </a:lnTo>
                  <a:lnTo>
                    <a:pt x="629716" y="851649"/>
                  </a:lnTo>
                  <a:lnTo>
                    <a:pt x="670598" y="830465"/>
                  </a:lnTo>
                  <a:lnTo>
                    <a:pt x="708863" y="805332"/>
                  </a:lnTo>
                  <a:lnTo>
                    <a:pt x="744258" y="776503"/>
                  </a:lnTo>
                  <a:lnTo>
                    <a:pt x="776503" y="744258"/>
                  </a:lnTo>
                  <a:lnTo>
                    <a:pt x="805332" y="708863"/>
                  </a:lnTo>
                  <a:lnTo>
                    <a:pt x="830478" y="670585"/>
                  </a:lnTo>
                  <a:lnTo>
                    <a:pt x="851649" y="629716"/>
                  </a:lnTo>
                  <a:lnTo>
                    <a:pt x="868603" y="586524"/>
                  </a:lnTo>
                  <a:lnTo>
                    <a:pt x="881037" y="541261"/>
                  </a:lnTo>
                  <a:lnTo>
                    <a:pt x="888707" y="494220"/>
                  </a:lnTo>
                  <a:lnTo>
                    <a:pt x="891324" y="445655"/>
                  </a:lnTo>
                  <a:close/>
                </a:path>
              </a:pathLst>
            </a:custGeom>
            <a:solidFill>
              <a:srgbClr val="FFFFFF"/>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1" name="object 54"/>
            <p:cNvSpPr/>
            <p:nvPr/>
          </p:nvSpPr>
          <p:spPr>
            <a:xfrm>
              <a:off x="1276134" y="3886174"/>
              <a:ext cx="33096" cy="30327"/>
            </a:xfrm>
            <a:prstGeom prst="rect">
              <a:avLst/>
            </a:prstGeom>
            <a:blipFill>
              <a:blip r:embed="rId18"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2" name="object 55"/>
            <p:cNvSpPr/>
            <p:nvPr/>
          </p:nvSpPr>
          <p:spPr>
            <a:xfrm>
              <a:off x="1213218" y="3869829"/>
              <a:ext cx="33959" cy="30352"/>
            </a:xfrm>
            <a:prstGeom prst="rect">
              <a:avLst/>
            </a:prstGeom>
            <a:blipFill>
              <a:blip r:embed="rId19"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3" name="object 56"/>
            <p:cNvSpPr/>
            <p:nvPr/>
          </p:nvSpPr>
          <p:spPr>
            <a:xfrm>
              <a:off x="1152461" y="3847172"/>
              <a:ext cx="34480" cy="30340"/>
            </a:xfrm>
            <a:prstGeom prst="rect">
              <a:avLst/>
            </a:prstGeom>
            <a:blipFill>
              <a:blip r:embed="rId20"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4" name="object 57"/>
            <p:cNvSpPr/>
            <p:nvPr/>
          </p:nvSpPr>
          <p:spPr>
            <a:xfrm>
              <a:off x="1094549" y="3818407"/>
              <a:ext cx="34658" cy="30327"/>
            </a:xfrm>
            <a:prstGeom prst="rect">
              <a:avLst/>
            </a:prstGeom>
            <a:blipFill>
              <a:blip r:embed="rId21"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5" name="object 58"/>
            <p:cNvSpPr/>
            <p:nvPr/>
          </p:nvSpPr>
          <p:spPr>
            <a:xfrm>
              <a:off x="1040079" y="3783863"/>
              <a:ext cx="34442" cy="30314"/>
            </a:xfrm>
            <a:prstGeom prst="rect">
              <a:avLst/>
            </a:prstGeom>
            <a:blipFill>
              <a:blip r:embed="rId2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6" name="object 59"/>
            <p:cNvSpPr/>
            <p:nvPr/>
          </p:nvSpPr>
          <p:spPr>
            <a:xfrm>
              <a:off x="989622" y="3743947"/>
              <a:ext cx="33858" cy="30314"/>
            </a:xfrm>
            <a:prstGeom prst="rect">
              <a:avLst/>
            </a:prstGeom>
            <a:blipFill>
              <a:blip r:embed="rId2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7" name="object 60"/>
            <p:cNvSpPr/>
            <p:nvPr/>
          </p:nvSpPr>
          <p:spPr>
            <a:xfrm>
              <a:off x="943305" y="3699065"/>
              <a:ext cx="33604" cy="30327"/>
            </a:xfrm>
            <a:prstGeom prst="rect">
              <a:avLst/>
            </a:prstGeom>
            <a:blipFill>
              <a:blip r:embed="rId2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8" name="object 61"/>
            <p:cNvSpPr/>
            <p:nvPr/>
          </p:nvSpPr>
          <p:spPr>
            <a:xfrm>
              <a:off x="901331" y="3649687"/>
              <a:ext cx="34277" cy="30353"/>
            </a:xfrm>
            <a:prstGeom prst="rect">
              <a:avLst/>
            </a:prstGeom>
            <a:blipFill>
              <a:blip r:embed="rId25"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59" name="object 62"/>
            <p:cNvSpPr/>
            <p:nvPr/>
          </p:nvSpPr>
          <p:spPr>
            <a:xfrm>
              <a:off x="864781" y="3596360"/>
              <a:ext cx="34620" cy="30340"/>
            </a:xfrm>
            <a:prstGeom prst="rect">
              <a:avLst/>
            </a:prstGeom>
            <a:blipFill>
              <a:blip r:embed="rId26"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0" name="object 63"/>
            <p:cNvSpPr/>
            <p:nvPr/>
          </p:nvSpPr>
          <p:spPr>
            <a:xfrm>
              <a:off x="834085" y="3539591"/>
              <a:ext cx="34569" cy="30327"/>
            </a:xfrm>
            <a:prstGeom prst="rect">
              <a:avLst/>
            </a:prstGeom>
            <a:blipFill>
              <a:blip r:embed="rId27"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1" name="object 64"/>
            <p:cNvSpPr/>
            <p:nvPr/>
          </p:nvSpPr>
          <p:spPr>
            <a:xfrm>
              <a:off x="809510" y="3479952"/>
              <a:ext cx="34201" cy="30327"/>
            </a:xfrm>
            <a:prstGeom prst="rect">
              <a:avLst/>
            </a:prstGeom>
            <a:blipFill>
              <a:blip r:embed="rId28"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2" name="object 65"/>
            <p:cNvSpPr/>
            <p:nvPr/>
          </p:nvSpPr>
          <p:spPr>
            <a:xfrm>
              <a:off x="791426" y="3418077"/>
              <a:ext cx="33426" cy="30327"/>
            </a:xfrm>
            <a:prstGeom prst="rect">
              <a:avLst/>
            </a:prstGeom>
            <a:blipFill>
              <a:blip r:embed="rId29"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3" name="object 66"/>
            <p:cNvSpPr/>
            <p:nvPr/>
          </p:nvSpPr>
          <p:spPr>
            <a:xfrm>
              <a:off x="781062" y="3354641"/>
              <a:ext cx="31216" cy="30340"/>
            </a:xfrm>
            <a:prstGeom prst="rect">
              <a:avLst/>
            </a:prstGeom>
            <a:blipFill>
              <a:blip r:embed="rId30"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4" name="object 67"/>
            <p:cNvSpPr/>
            <p:nvPr/>
          </p:nvSpPr>
          <p:spPr>
            <a:xfrm>
              <a:off x="781062" y="3290316"/>
              <a:ext cx="25044" cy="30314"/>
            </a:xfrm>
            <a:prstGeom prst="rect">
              <a:avLst/>
            </a:prstGeom>
            <a:blipFill>
              <a:blip r:embed="rId31"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5" name="object 68"/>
            <p:cNvSpPr/>
            <p:nvPr/>
          </p:nvSpPr>
          <p:spPr>
            <a:xfrm>
              <a:off x="781062" y="3225761"/>
              <a:ext cx="26352" cy="30327"/>
            </a:xfrm>
            <a:prstGeom prst="rect">
              <a:avLst/>
            </a:prstGeom>
            <a:blipFill>
              <a:blip r:embed="rId3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6" name="object 69"/>
            <p:cNvSpPr/>
            <p:nvPr/>
          </p:nvSpPr>
          <p:spPr>
            <a:xfrm>
              <a:off x="782967" y="3161639"/>
              <a:ext cx="32702" cy="30327"/>
            </a:xfrm>
            <a:prstGeom prst="rect">
              <a:avLst/>
            </a:prstGeom>
            <a:blipFill>
              <a:blip r:embed="rId3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7" name="object 70"/>
            <p:cNvSpPr/>
            <p:nvPr/>
          </p:nvSpPr>
          <p:spPr>
            <a:xfrm>
              <a:off x="796582" y="3098634"/>
              <a:ext cx="33705" cy="30327"/>
            </a:xfrm>
            <a:prstGeom prst="rect">
              <a:avLst/>
            </a:prstGeom>
            <a:blipFill>
              <a:blip r:embed="rId3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8" name="object 71"/>
            <p:cNvSpPr/>
            <p:nvPr/>
          </p:nvSpPr>
          <p:spPr>
            <a:xfrm>
              <a:off x="816787" y="3037395"/>
              <a:ext cx="34366" cy="30353"/>
            </a:xfrm>
            <a:prstGeom prst="rect">
              <a:avLst/>
            </a:prstGeom>
            <a:blipFill>
              <a:blip r:embed="rId35"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69" name="object 72"/>
            <p:cNvSpPr/>
            <p:nvPr/>
          </p:nvSpPr>
          <p:spPr>
            <a:xfrm>
              <a:off x="843394" y="2978632"/>
              <a:ext cx="34632" cy="30327"/>
            </a:xfrm>
            <a:prstGeom prst="rect">
              <a:avLst/>
            </a:prstGeom>
            <a:blipFill>
              <a:blip r:embed="rId36"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0" name="object 73"/>
            <p:cNvSpPr/>
            <p:nvPr/>
          </p:nvSpPr>
          <p:spPr>
            <a:xfrm>
              <a:off x="876058" y="2922879"/>
              <a:ext cx="34556" cy="30340"/>
            </a:xfrm>
            <a:prstGeom prst="rect">
              <a:avLst/>
            </a:prstGeom>
            <a:blipFill>
              <a:blip r:embed="rId37"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1" name="object 74"/>
            <p:cNvSpPr/>
            <p:nvPr/>
          </p:nvSpPr>
          <p:spPr>
            <a:xfrm>
              <a:off x="914438" y="2870771"/>
              <a:ext cx="34086" cy="30340"/>
            </a:xfrm>
            <a:prstGeom prst="rect">
              <a:avLst/>
            </a:prstGeom>
            <a:blipFill>
              <a:blip r:embed="rId38"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2" name="object 75"/>
            <p:cNvSpPr/>
            <p:nvPr/>
          </p:nvSpPr>
          <p:spPr>
            <a:xfrm>
              <a:off x="958088" y="2822828"/>
              <a:ext cx="33299" cy="30314"/>
            </a:xfrm>
            <a:prstGeom prst="rect">
              <a:avLst/>
            </a:prstGeom>
            <a:blipFill>
              <a:blip r:embed="rId39"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3" name="object 76"/>
            <p:cNvSpPr/>
            <p:nvPr/>
          </p:nvSpPr>
          <p:spPr>
            <a:xfrm>
              <a:off x="1005585" y="2779522"/>
              <a:ext cx="34086" cy="30314"/>
            </a:xfrm>
            <a:prstGeom prst="rect">
              <a:avLst/>
            </a:prstGeom>
            <a:blipFill>
              <a:blip r:embed="rId40"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4" name="object 77"/>
            <p:cNvSpPr/>
            <p:nvPr/>
          </p:nvSpPr>
          <p:spPr>
            <a:xfrm>
              <a:off x="1057402" y="2741294"/>
              <a:ext cx="34544" cy="30340"/>
            </a:xfrm>
            <a:prstGeom prst="rect">
              <a:avLst/>
            </a:prstGeom>
            <a:blipFill>
              <a:blip r:embed="rId41"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5" name="object 78"/>
            <p:cNvSpPr/>
            <p:nvPr/>
          </p:nvSpPr>
          <p:spPr>
            <a:xfrm>
              <a:off x="1113040" y="2708605"/>
              <a:ext cx="34632" cy="30327"/>
            </a:xfrm>
            <a:prstGeom prst="rect">
              <a:avLst/>
            </a:prstGeom>
            <a:blipFill>
              <a:blip r:embed="rId4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6" name="object 79"/>
            <p:cNvSpPr/>
            <p:nvPr/>
          </p:nvSpPr>
          <p:spPr>
            <a:xfrm>
              <a:off x="1171917" y="2681795"/>
              <a:ext cx="34366" cy="30314"/>
            </a:xfrm>
            <a:prstGeom prst="rect">
              <a:avLst/>
            </a:prstGeom>
            <a:blipFill>
              <a:blip r:embed="rId4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7" name="object 80"/>
            <p:cNvSpPr/>
            <p:nvPr/>
          </p:nvSpPr>
          <p:spPr>
            <a:xfrm>
              <a:off x="1233436" y="2661157"/>
              <a:ext cx="33718" cy="30352"/>
            </a:xfrm>
            <a:prstGeom prst="rect">
              <a:avLst/>
            </a:prstGeom>
            <a:blipFill>
              <a:blip r:embed="rId4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8" name="object 81"/>
            <p:cNvSpPr/>
            <p:nvPr/>
          </p:nvSpPr>
          <p:spPr>
            <a:xfrm>
              <a:off x="1296898" y="2646946"/>
              <a:ext cx="32727" cy="30327"/>
            </a:xfrm>
            <a:prstGeom prst="rect">
              <a:avLst/>
            </a:prstGeom>
            <a:blipFill>
              <a:blip r:embed="rId45"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79" name="object 82"/>
            <p:cNvSpPr/>
            <p:nvPr/>
          </p:nvSpPr>
          <p:spPr>
            <a:xfrm>
              <a:off x="1784426" y="2765475"/>
              <a:ext cx="34289" cy="30314"/>
            </a:xfrm>
            <a:prstGeom prst="rect">
              <a:avLst/>
            </a:prstGeom>
            <a:blipFill>
              <a:blip r:embed="rId46"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0" name="object 83"/>
            <p:cNvSpPr/>
            <p:nvPr/>
          </p:nvSpPr>
          <p:spPr>
            <a:xfrm>
              <a:off x="1730870" y="2729128"/>
              <a:ext cx="34620" cy="30353"/>
            </a:xfrm>
            <a:prstGeom prst="rect">
              <a:avLst/>
            </a:prstGeom>
            <a:blipFill>
              <a:blip r:embed="rId47"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1" name="object 84"/>
            <p:cNvSpPr/>
            <p:nvPr/>
          </p:nvSpPr>
          <p:spPr>
            <a:xfrm>
              <a:off x="1674050" y="2698470"/>
              <a:ext cx="34569" cy="30327"/>
            </a:xfrm>
            <a:prstGeom prst="rect">
              <a:avLst/>
            </a:prstGeom>
            <a:blipFill>
              <a:blip r:embed="rId48"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2" name="object 85"/>
            <p:cNvSpPr/>
            <p:nvPr/>
          </p:nvSpPr>
          <p:spPr>
            <a:xfrm>
              <a:off x="1614550" y="2673807"/>
              <a:ext cx="34188" cy="30327"/>
            </a:xfrm>
            <a:prstGeom prst="rect">
              <a:avLst/>
            </a:prstGeom>
            <a:blipFill>
              <a:blip r:embed="rId49"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3" name="object 86"/>
            <p:cNvSpPr/>
            <p:nvPr/>
          </p:nvSpPr>
          <p:spPr>
            <a:xfrm>
              <a:off x="1553032" y="2655392"/>
              <a:ext cx="33401" cy="30365"/>
            </a:xfrm>
            <a:prstGeom prst="rect">
              <a:avLst/>
            </a:prstGeom>
            <a:blipFill>
              <a:blip r:embed="rId50"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4" name="object 87"/>
            <p:cNvSpPr/>
            <p:nvPr/>
          </p:nvSpPr>
          <p:spPr>
            <a:xfrm>
              <a:off x="1490129" y="2643492"/>
              <a:ext cx="32296" cy="30314"/>
            </a:xfrm>
            <a:prstGeom prst="rect">
              <a:avLst/>
            </a:prstGeom>
            <a:blipFill>
              <a:blip r:embed="rId51"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5" name="object 88"/>
            <p:cNvSpPr/>
            <p:nvPr/>
          </p:nvSpPr>
          <p:spPr>
            <a:xfrm>
              <a:off x="1425156" y="2640240"/>
              <a:ext cx="32296" cy="30327"/>
            </a:xfrm>
            <a:prstGeom prst="rect">
              <a:avLst/>
            </a:prstGeom>
            <a:blipFill>
              <a:blip r:embed="rId5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6" name="object 89"/>
            <p:cNvSpPr/>
            <p:nvPr/>
          </p:nvSpPr>
          <p:spPr>
            <a:xfrm>
              <a:off x="1359052" y="2640240"/>
              <a:ext cx="32283" cy="30327"/>
            </a:xfrm>
            <a:prstGeom prst="rect">
              <a:avLst/>
            </a:prstGeom>
            <a:blipFill>
              <a:blip r:embed="rId5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7" name="object 90"/>
            <p:cNvSpPr/>
            <p:nvPr/>
          </p:nvSpPr>
          <p:spPr>
            <a:xfrm>
              <a:off x="1355204" y="3877221"/>
              <a:ext cx="66040" cy="78740"/>
            </a:xfrm>
            <a:custGeom>
              <a:avLst/>
              <a:gdLst/>
              <a:ahLst/>
              <a:cxnLst/>
              <a:rect l="l" t="t" r="r" b="b"/>
              <a:pathLst>
                <a:path w="66040" h="78739">
                  <a:moveTo>
                    <a:pt x="65824" y="0"/>
                  </a:moveTo>
                  <a:lnTo>
                    <a:pt x="0" y="39281"/>
                  </a:lnTo>
                  <a:lnTo>
                    <a:pt x="65824" y="78562"/>
                  </a:lnTo>
                  <a:lnTo>
                    <a:pt x="65824" y="0"/>
                  </a:lnTo>
                  <a:close/>
                </a:path>
              </a:pathLst>
            </a:custGeom>
            <a:solidFill>
              <a:srgbClr val="1C75BD"/>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8" name="object 91"/>
            <p:cNvSpPr/>
            <p:nvPr/>
          </p:nvSpPr>
          <p:spPr>
            <a:xfrm>
              <a:off x="937942" y="2807055"/>
              <a:ext cx="1027349" cy="1040777"/>
            </a:xfrm>
            <a:prstGeom prst="rect">
              <a:avLst/>
            </a:prstGeom>
            <a:blipFill>
              <a:blip r:embed="rId5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89" name="object 92"/>
            <p:cNvSpPr/>
            <p:nvPr/>
          </p:nvSpPr>
          <p:spPr>
            <a:xfrm>
              <a:off x="919924" y="2780169"/>
              <a:ext cx="1002207" cy="1002233"/>
            </a:xfrm>
            <a:prstGeom prst="rect">
              <a:avLst/>
            </a:prstGeom>
            <a:blipFill>
              <a:blip r:embed="rId55"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0" name="object 93"/>
            <p:cNvSpPr/>
            <p:nvPr/>
          </p:nvSpPr>
          <p:spPr>
            <a:xfrm>
              <a:off x="975359" y="2835630"/>
              <a:ext cx="891540" cy="891540"/>
            </a:xfrm>
            <a:custGeom>
              <a:avLst/>
              <a:gdLst/>
              <a:ahLst/>
              <a:cxnLst/>
              <a:rect l="l" t="t" r="r" b="b"/>
              <a:pathLst>
                <a:path w="891539" h="891539">
                  <a:moveTo>
                    <a:pt x="445668" y="0"/>
                  </a:moveTo>
                  <a:lnTo>
                    <a:pt x="397107" y="2615"/>
                  </a:lnTo>
                  <a:lnTo>
                    <a:pt x="350061" y="10279"/>
                  </a:lnTo>
                  <a:lnTo>
                    <a:pt x="304801" y="22720"/>
                  </a:lnTo>
                  <a:lnTo>
                    <a:pt x="261600" y="39666"/>
                  </a:lnTo>
                  <a:lnTo>
                    <a:pt x="220729" y="60845"/>
                  </a:lnTo>
                  <a:lnTo>
                    <a:pt x="182461" y="85986"/>
                  </a:lnTo>
                  <a:lnTo>
                    <a:pt x="147066" y="114816"/>
                  </a:lnTo>
                  <a:lnTo>
                    <a:pt x="114818" y="147064"/>
                  </a:lnTo>
                  <a:lnTo>
                    <a:pt x="85987" y="182458"/>
                  </a:lnTo>
                  <a:lnTo>
                    <a:pt x="60846" y="220726"/>
                  </a:lnTo>
                  <a:lnTo>
                    <a:pt x="39666" y="261595"/>
                  </a:lnTo>
                  <a:lnTo>
                    <a:pt x="22720" y="304795"/>
                  </a:lnTo>
                  <a:lnTo>
                    <a:pt x="10279" y="350052"/>
                  </a:lnTo>
                  <a:lnTo>
                    <a:pt x="2615" y="397097"/>
                  </a:lnTo>
                  <a:lnTo>
                    <a:pt x="0" y="445655"/>
                  </a:lnTo>
                  <a:lnTo>
                    <a:pt x="2615" y="494214"/>
                  </a:lnTo>
                  <a:lnTo>
                    <a:pt x="10279" y="541258"/>
                  </a:lnTo>
                  <a:lnTo>
                    <a:pt x="22720" y="586516"/>
                  </a:lnTo>
                  <a:lnTo>
                    <a:pt x="39666" y="629715"/>
                  </a:lnTo>
                  <a:lnTo>
                    <a:pt x="60846" y="670585"/>
                  </a:lnTo>
                  <a:lnTo>
                    <a:pt x="85987" y="708852"/>
                  </a:lnTo>
                  <a:lnTo>
                    <a:pt x="114818" y="744246"/>
                  </a:lnTo>
                  <a:lnTo>
                    <a:pt x="147066" y="776494"/>
                  </a:lnTo>
                  <a:lnTo>
                    <a:pt x="182461" y="805324"/>
                  </a:lnTo>
                  <a:lnTo>
                    <a:pt x="220729" y="830465"/>
                  </a:lnTo>
                  <a:lnTo>
                    <a:pt x="261600" y="851645"/>
                  </a:lnTo>
                  <a:lnTo>
                    <a:pt x="304801" y="868591"/>
                  </a:lnTo>
                  <a:lnTo>
                    <a:pt x="350061" y="881032"/>
                  </a:lnTo>
                  <a:lnTo>
                    <a:pt x="397107" y="888696"/>
                  </a:lnTo>
                  <a:lnTo>
                    <a:pt x="445668" y="891311"/>
                  </a:lnTo>
                  <a:lnTo>
                    <a:pt x="494227" y="888696"/>
                  </a:lnTo>
                  <a:lnTo>
                    <a:pt x="541271" y="881032"/>
                  </a:lnTo>
                  <a:lnTo>
                    <a:pt x="586528" y="868591"/>
                  </a:lnTo>
                  <a:lnTo>
                    <a:pt x="629728" y="851645"/>
                  </a:lnTo>
                  <a:lnTo>
                    <a:pt x="670598" y="830465"/>
                  </a:lnTo>
                  <a:lnTo>
                    <a:pt x="708865" y="805324"/>
                  </a:lnTo>
                  <a:lnTo>
                    <a:pt x="744259" y="776494"/>
                  </a:lnTo>
                  <a:lnTo>
                    <a:pt x="776507" y="744246"/>
                  </a:lnTo>
                  <a:lnTo>
                    <a:pt x="805337" y="708852"/>
                  </a:lnTo>
                  <a:lnTo>
                    <a:pt x="830478" y="670585"/>
                  </a:lnTo>
                  <a:lnTo>
                    <a:pt x="851657" y="629715"/>
                  </a:lnTo>
                  <a:lnTo>
                    <a:pt x="868604" y="586516"/>
                  </a:lnTo>
                  <a:lnTo>
                    <a:pt x="881045" y="541258"/>
                  </a:lnTo>
                  <a:lnTo>
                    <a:pt x="888709" y="494214"/>
                  </a:lnTo>
                  <a:lnTo>
                    <a:pt x="891324" y="445655"/>
                  </a:lnTo>
                  <a:lnTo>
                    <a:pt x="888709" y="397097"/>
                  </a:lnTo>
                  <a:lnTo>
                    <a:pt x="881045" y="350052"/>
                  </a:lnTo>
                  <a:lnTo>
                    <a:pt x="868604" y="304795"/>
                  </a:lnTo>
                  <a:lnTo>
                    <a:pt x="851657" y="261595"/>
                  </a:lnTo>
                  <a:lnTo>
                    <a:pt x="830478" y="220726"/>
                  </a:lnTo>
                  <a:lnTo>
                    <a:pt x="805337" y="182458"/>
                  </a:lnTo>
                  <a:lnTo>
                    <a:pt x="776507" y="147064"/>
                  </a:lnTo>
                  <a:lnTo>
                    <a:pt x="744259" y="114816"/>
                  </a:lnTo>
                  <a:lnTo>
                    <a:pt x="708865" y="85986"/>
                  </a:lnTo>
                  <a:lnTo>
                    <a:pt x="670598" y="60845"/>
                  </a:lnTo>
                  <a:lnTo>
                    <a:pt x="629728" y="39666"/>
                  </a:lnTo>
                  <a:lnTo>
                    <a:pt x="586528" y="22720"/>
                  </a:lnTo>
                  <a:lnTo>
                    <a:pt x="541271" y="10279"/>
                  </a:lnTo>
                  <a:lnTo>
                    <a:pt x="494227" y="2615"/>
                  </a:lnTo>
                  <a:lnTo>
                    <a:pt x="445668" y="0"/>
                  </a:lnTo>
                  <a:close/>
                </a:path>
              </a:pathLst>
            </a:custGeom>
            <a:solidFill>
              <a:srgbClr val="FFFFFF"/>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1" name="object 94"/>
            <p:cNvSpPr/>
            <p:nvPr/>
          </p:nvSpPr>
          <p:spPr>
            <a:xfrm>
              <a:off x="1469174" y="3522979"/>
              <a:ext cx="150495" cy="32384"/>
            </a:xfrm>
            <a:custGeom>
              <a:avLst/>
              <a:gdLst/>
              <a:ahLst/>
              <a:cxnLst/>
              <a:rect l="l" t="t" r="r" b="b"/>
              <a:pathLst>
                <a:path w="150494" h="32385">
                  <a:moveTo>
                    <a:pt x="17145" y="10972"/>
                  </a:moveTo>
                  <a:lnTo>
                    <a:pt x="15544" y="9131"/>
                  </a:lnTo>
                  <a:lnTo>
                    <a:pt x="14389" y="7785"/>
                  </a:lnTo>
                  <a:lnTo>
                    <a:pt x="12915" y="7785"/>
                  </a:lnTo>
                  <a:lnTo>
                    <a:pt x="12915" y="13500"/>
                  </a:lnTo>
                  <a:lnTo>
                    <a:pt x="12915" y="20574"/>
                  </a:lnTo>
                  <a:lnTo>
                    <a:pt x="11036" y="21983"/>
                  </a:lnTo>
                  <a:lnTo>
                    <a:pt x="6197" y="21983"/>
                  </a:lnTo>
                  <a:lnTo>
                    <a:pt x="5016" y="21501"/>
                  </a:lnTo>
                  <a:lnTo>
                    <a:pt x="4241" y="20955"/>
                  </a:lnTo>
                  <a:lnTo>
                    <a:pt x="4241" y="13258"/>
                  </a:lnTo>
                  <a:lnTo>
                    <a:pt x="5130" y="12585"/>
                  </a:lnTo>
                  <a:lnTo>
                    <a:pt x="6400" y="11912"/>
                  </a:lnTo>
                  <a:lnTo>
                    <a:pt x="11137" y="11912"/>
                  </a:lnTo>
                  <a:lnTo>
                    <a:pt x="12915" y="13500"/>
                  </a:lnTo>
                  <a:lnTo>
                    <a:pt x="12915" y="7785"/>
                  </a:lnTo>
                  <a:lnTo>
                    <a:pt x="6934" y="7785"/>
                  </a:lnTo>
                  <a:lnTo>
                    <a:pt x="5372" y="8382"/>
                  </a:lnTo>
                  <a:lnTo>
                    <a:pt x="4241" y="9131"/>
                  </a:lnTo>
                  <a:lnTo>
                    <a:pt x="4241" y="177"/>
                  </a:lnTo>
                  <a:lnTo>
                    <a:pt x="0" y="177"/>
                  </a:lnTo>
                  <a:lnTo>
                    <a:pt x="0" y="25984"/>
                  </a:lnTo>
                  <a:lnTo>
                    <a:pt x="2908" y="25984"/>
                  </a:lnTo>
                  <a:lnTo>
                    <a:pt x="3390" y="24498"/>
                  </a:lnTo>
                  <a:lnTo>
                    <a:pt x="4457" y="25349"/>
                  </a:lnTo>
                  <a:lnTo>
                    <a:pt x="6083" y="26149"/>
                  </a:lnTo>
                  <a:lnTo>
                    <a:pt x="13614" y="26149"/>
                  </a:lnTo>
                  <a:lnTo>
                    <a:pt x="15671" y="24498"/>
                  </a:lnTo>
                  <a:lnTo>
                    <a:pt x="17145" y="23329"/>
                  </a:lnTo>
                  <a:lnTo>
                    <a:pt x="17145" y="21983"/>
                  </a:lnTo>
                  <a:lnTo>
                    <a:pt x="17145" y="11912"/>
                  </a:lnTo>
                  <a:lnTo>
                    <a:pt x="17145" y="10972"/>
                  </a:lnTo>
                  <a:close/>
                </a:path>
                <a:path w="150494" h="32385">
                  <a:moveTo>
                    <a:pt x="36766" y="7962"/>
                  </a:moveTo>
                  <a:lnTo>
                    <a:pt x="32524" y="7962"/>
                  </a:lnTo>
                  <a:lnTo>
                    <a:pt x="32524" y="19202"/>
                  </a:lnTo>
                  <a:lnTo>
                    <a:pt x="31775" y="19875"/>
                  </a:lnTo>
                  <a:lnTo>
                    <a:pt x="30403" y="20751"/>
                  </a:lnTo>
                  <a:lnTo>
                    <a:pt x="26060" y="20751"/>
                  </a:lnTo>
                  <a:lnTo>
                    <a:pt x="24930" y="19977"/>
                  </a:lnTo>
                  <a:lnTo>
                    <a:pt x="24930" y="7962"/>
                  </a:lnTo>
                  <a:lnTo>
                    <a:pt x="20688" y="7962"/>
                  </a:lnTo>
                  <a:lnTo>
                    <a:pt x="20688" y="23507"/>
                  </a:lnTo>
                  <a:lnTo>
                    <a:pt x="22707" y="25107"/>
                  </a:lnTo>
                  <a:lnTo>
                    <a:pt x="29375" y="25107"/>
                  </a:lnTo>
                  <a:lnTo>
                    <a:pt x="31318" y="24041"/>
                  </a:lnTo>
                  <a:lnTo>
                    <a:pt x="32524" y="23050"/>
                  </a:lnTo>
                  <a:lnTo>
                    <a:pt x="32524" y="27228"/>
                  </a:lnTo>
                  <a:lnTo>
                    <a:pt x="30937" y="28460"/>
                  </a:lnTo>
                  <a:lnTo>
                    <a:pt x="23406" y="28460"/>
                  </a:lnTo>
                  <a:lnTo>
                    <a:pt x="21564" y="27571"/>
                  </a:lnTo>
                  <a:lnTo>
                    <a:pt x="21564" y="30746"/>
                  </a:lnTo>
                  <a:lnTo>
                    <a:pt x="22517" y="31813"/>
                  </a:lnTo>
                  <a:lnTo>
                    <a:pt x="23939" y="32346"/>
                  </a:lnTo>
                  <a:lnTo>
                    <a:pt x="34010" y="32346"/>
                  </a:lnTo>
                  <a:lnTo>
                    <a:pt x="36766" y="29806"/>
                  </a:lnTo>
                  <a:lnTo>
                    <a:pt x="36766" y="28460"/>
                  </a:lnTo>
                  <a:lnTo>
                    <a:pt x="36766" y="23050"/>
                  </a:lnTo>
                  <a:lnTo>
                    <a:pt x="36766" y="20751"/>
                  </a:lnTo>
                  <a:lnTo>
                    <a:pt x="36766" y="7962"/>
                  </a:lnTo>
                  <a:close/>
                </a:path>
                <a:path w="150494" h="32385">
                  <a:moveTo>
                    <a:pt x="73050" y="21386"/>
                  </a:moveTo>
                  <a:lnTo>
                    <a:pt x="72110" y="18973"/>
                  </a:lnTo>
                  <a:lnTo>
                    <a:pt x="70586" y="17741"/>
                  </a:lnTo>
                  <a:lnTo>
                    <a:pt x="69354" y="19685"/>
                  </a:lnTo>
                  <a:lnTo>
                    <a:pt x="67043" y="21805"/>
                  </a:lnTo>
                  <a:lnTo>
                    <a:pt x="57442" y="21805"/>
                  </a:lnTo>
                  <a:lnTo>
                    <a:pt x="53632" y="19265"/>
                  </a:lnTo>
                  <a:lnTo>
                    <a:pt x="53632" y="7315"/>
                  </a:lnTo>
                  <a:lnTo>
                    <a:pt x="57518" y="4318"/>
                  </a:lnTo>
                  <a:lnTo>
                    <a:pt x="67043" y="4318"/>
                  </a:lnTo>
                  <a:lnTo>
                    <a:pt x="68999" y="6616"/>
                  </a:lnTo>
                  <a:lnTo>
                    <a:pt x="70231" y="8382"/>
                  </a:lnTo>
                  <a:lnTo>
                    <a:pt x="71818" y="6959"/>
                  </a:lnTo>
                  <a:lnTo>
                    <a:pt x="72631" y="4673"/>
                  </a:lnTo>
                  <a:lnTo>
                    <a:pt x="72580" y="4318"/>
                  </a:lnTo>
                  <a:lnTo>
                    <a:pt x="71932" y="3365"/>
                  </a:lnTo>
                  <a:lnTo>
                    <a:pt x="69354" y="0"/>
                  </a:lnTo>
                  <a:lnTo>
                    <a:pt x="54800" y="0"/>
                  </a:lnTo>
                  <a:lnTo>
                    <a:pt x="49199" y="4673"/>
                  </a:lnTo>
                  <a:lnTo>
                    <a:pt x="49199" y="21628"/>
                  </a:lnTo>
                  <a:lnTo>
                    <a:pt x="54686" y="26149"/>
                  </a:lnTo>
                  <a:lnTo>
                    <a:pt x="69456" y="26149"/>
                  </a:lnTo>
                  <a:lnTo>
                    <a:pt x="72288" y="22618"/>
                  </a:lnTo>
                  <a:lnTo>
                    <a:pt x="72783" y="21805"/>
                  </a:lnTo>
                  <a:lnTo>
                    <a:pt x="73050" y="21386"/>
                  </a:lnTo>
                  <a:close/>
                </a:path>
                <a:path w="150494" h="32385">
                  <a:moveTo>
                    <a:pt x="98437" y="11671"/>
                  </a:moveTo>
                  <a:lnTo>
                    <a:pt x="87744" y="11671"/>
                  </a:lnTo>
                  <a:lnTo>
                    <a:pt x="87744" y="15633"/>
                  </a:lnTo>
                  <a:lnTo>
                    <a:pt x="94386" y="15633"/>
                  </a:lnTo>
                  <a:lnTo>
                    <a:pt x="94386" y="20751"/>
                  </a:lnTo>
                  <a:lnTo>
                    <a:pt x="92925" y="21450"/>
                  </a:lnTo>
                  <a:lnTo>
                    <a:pt x="90843" y="22098"/>
                  </a:lnTo>
                  <a:lnTo>
                    <a:pt x="82359" y="22098"/>
                  </a:lnTo>
                  <a:lnTo>
                    <a:pt x="78905" y="19164"/>
                  </a:lnTo>
                  <a:lnTo>
                    <a:pt x="78905" y="7251"/>
                  </a:lnTo>
                  <a:lnTo>
                    <a:pt x="82715" y="4419"/>
                  </a:lnTo>
                  <a:lnTo>
                    <a:pt x="92506" y="4419"/>
                  </a:lnTo>
                  <a:lnTo>
                    <a:pt x="94551" y="6019"/>
                  </a:lnTo>
                  <a:lnTo>
                    <a:pt x="96037" y="7429"/>
                  </a:lnTo>
                  <a:lnTo>
                    <a:pt x="97383" y="5905"/>
                  </a:lnTo>
                  <a:lnTo>
                    <a:pt x="97891" y="4419"/>
                  </a:lnTo>
                  <a:lnTo>
                    <a:pt x="98259" y="3365"/>
                  </a:lnTo>
                  <a:lnTo>
                    <a:pt x="97383" y="2552"/>
                  </a:lnTo>
                  <a:lnTo>
                    <a:pt x="94449" y="12"/>
                  </a:lnTo>
                  <a:lnTo>
                    <a:pt x="80060" y="12"/>
                  </a:lnTo>
                  <a:lnTo>
                    <a:pt x="74485" y="4597"/>
                  </a:lnTo>
                  <a:lnTo>
                    <a:pt x="74485" y="21920"/>
                  </a:lnTo>
                  <a:lnTo>
                    <a:pt x="80238" y="26162"/>
                  </a:lnTo>
                  <a:lnTo>
                    <a:pt x="95262" y="26162"/>
                  </a:lnTo>
                  <a:lnTo>
                    <a:pt x="98437" y="22809"/>
                  </a:lnTo>
                  <a:lnTo>
                    <a:pt x="98437" y="22098"/>
                  </a:lnTo>
                  <a:lnTo>
                    <a:pt x="98437" y="11671"/>
                  </a:lnTo>
                  <a:close/>
                </a:path>
                <a:path w="150494" h="32385">
                  <a:moveTo>
                    <a:pt x="119481" y="21564"/>
                  </a:moveTo>
                  <a:lnTo>
                    <a:pt x="106400" y="21564"/>
                  </a:lnTo>
                  <a:lnTo>
                    <a:pt x="106400" y="15760"/>
                  </a:lnTo>
                  <a:lnTo>
                    <a:pt x="117170" y="15760"/>
                  </a:lnTo>
                  <a:lnTo>
                    <a:pt x="117170" y="11417"/>
                  </a:lnTo>
                  <a:lnTo>
                    <a:pt x="106400" y="11417"/>
                  </a:lnTo>
                  <a:lnTo>
                    <a:pt x="106400" y="4597"/>
                  </a:lnTo>
                  <a:lnTo>
                    <a:pt x="118948" y="4597"/>
                  </a:lnTo>
                  <a:lnTo>
                    <a:pt x="118948" y="177"/>
                  </a:lnTo>
                  <a:lnTo>
                    <a:pt x="101993" y="177"/>
                  </a:lnTo>
                  <a:lnTo>
                    <a:pt x="101993" y="25984"/>
                  </a:lnTo>
                  <a:lnTo>
                    <a:pt x="119481" y="25984"/>
                  </a:lnTo>
                  <a:lnTo>
                    <a:pt x="119481" y="21564"/>
                  </a:lnTo>
                  <a:close/>
                </a:path>
                <a:path w="150494" h="32385">
                  <a:moveTo>
                    <a:pt x="149872" y="177"/>
                  </a:moveTo>
                  <a:lnTo>
                    <a:pt x="146443" y="177"/>
                  </a:lnTo>
                  <a:lnTo>
                    <a:pt x="136271" y="12192"/>
                  </a:lnTo>
                  <a:lnTo>
                    <a:pt x="126123" y="177"/>
                  </a:lnTo>
                  <a:lnTo>
                    <a:pt x="122669" y="177"/>
                  </a:lnTo>
                  <a:lnTo>
                    <a:pt x="122669" y="25971"/>
                  </a:lnTo>
                  <a:lnTo>
                    <a:pt x="127076" y="25971"/>
                  </a:lnTo>
                  <a:lnTo>
                    <a:pt x="127076" y="7988"/>
                  </a:lnTo>
                  <a:lnTo>
                    <a:pt x="136105" y="18554"/>
                  </a:lnTo>
                  <a:lnTo>
                    <a:pt x="136448" y="18554"/>
                  </a:lnTo>
                  <a:lnTo>
                    <a:pt x="145453" y="8026"/>
                  </a:lnTo>
                  <a:lnTo>
                    <a:pt x="145453" y="25971"/>
                  </a:lnTo>
                  <a:lnTo>
                    <a:pt x="149872" y="25971"/>
                  </a:lnTo>
                  <a:lnTo>
                    <a:pt x="149872" y="177"/>
                  </a:lnTo>
                  <a:close/>
                </a:path>
              </a:pathLst>
            </a:custGeom>
            <a:solidFill>
              <a:srgbClr val="241F21"/>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2" name="object 95"/>
            <p:cNvSpPr/>
            <p:nvPr/>
          </p:nvSpPr>
          <p:spPr>
            <a:xfrm>
              <a:off x="1269606" y="3040875"/>
              <a:ext cx="241503" cy="241515"/>
            </a:xfrm>
            <a:prstGeom prst="rect">
              <a:avLst/>
            </a:prstGeom>
            <a:blipFill>
              <a:blip r:embed="rId56"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3" name="object 96"/>
            <p:cNvSpPr/>
            <p:nvPr/>
          </p:nvSpPr>
          <p:spPr>
            <a:xfrm>
              <a:off x="1161376" y="3014472"/>
              <a:ext cx="457669" cy="483374"/>
            </a:xfrm>
            <a:prstGeom prst="rect">
              <a:avLst/>
            </a:prstGeom>
            <a:blipFill>
              <a:blip r:embed="rId57"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4" name="object 97"/>
            <p:cNvSpPr/>
            <p:nvPr/>
          </p:nvSpPr>
          <p:spPr>
            <a:xfrm>
              <a:off x="3758412" y="3017837"/>
              <a:ext cx="372110" cy="323215"/>
            </a:xfrm>
            <a:custGeom>
              <a:avLst/>
              <a:gdLst/>
              <a:ahLst/>
              <a:cxnLst/>
              <a:rect l="l" t="t" r="r" b="b"/>
              <a:pathLst>
                <a:path w="372110" h="323214">
                  <a:moveTo>
                    <a:pt x="81241" y="168160"/>
                  </a:moveTo>
                  <a:lnTo>
                    <a:pt x="77457" y="168160"/>
                  </a:lnTo>
                  <a:lnTo>
                    <a:pt x="62249" y="169651"/>
                  </a:lnTo>
                  <a:lnTo>
                    <a:pt x="22694" y="190893"/>
                  </a:lnTo>
                  <a:lnTo>
                    <a:pt x="1488" y="230436"/>
                  </a:lnTo>
                  <a:lnTo>
                    <a:pt x="0" y="245656"/>
                  </a:lnTo>
                  <a:lnTo>
                    <a:pt x="6105" y="275765"/>
                  </a:lnTo>
                  <a:lnTo>
                    <a:pt x="22726" y="300377"/>
                  </a:lnTo>
                  <a:lnTo>
                    <a:pt x="47348" y="316982"/>
                  </a:lnTo>
                  <a:lnTo>
                    <a:pt x="77457" y="323075"/>
                  </a:lnTo>
                  <a:lnTo>
                    <a:pt x="92684" y="321586"/>
                  </a:lnTo>
                  <a:lnTo>
                    <a:pt x="107107" y="317211"/>
                  </a:lnTo>
                  <a:lnTo>
                    <a:pt x="120398" y="310087"/>
                  </a:lnTo>
                  <a:lnTo>
                    <a:pt x="129952" y="302221"/>
                  </a:lnTo>
                  <a:lnTo>
                    <a:pt x="77469" y="302221"/>
                  </a:lnTo>
                  <a:lnTo>
                    <a:pt x="55455" y="297769"/>
                  </a:lnTo>
                  <a:lnTo>
                    <a:pt x="37446" y="285610"/>
                  </a:lnTo>
                  <a:lnTo>
                    <a:pt x="25316" y="267653"/>
                  </a:lnTo>
                  <a:lnTo>
                    <a:pt x="20853" y="245656"/>
                  </a:lnTo>
                  <a:lnTo>
                    <a:pt x="21943" y="234531"/>
                  </a:lnTo>
                  <a:lnTo>
                    <a:pt x="46090" y="198513"/>
                  </a:lnTo>
                  <a:lnTo>
                    <a:pt x="77457" y="189014"/>
                  </a:lnTo>
                  <a:lnTo>
                    <a:pt x="130087" y="189014"/>
                  </a:lnTo>
                  <a:lnTo>
                    <a:pt x="114363" y="177533"/>
                  </a:lnTo>
                  <a:lnTo>
                    <a:pt x="108862" y="169049"/>
                  </a:lnTo>
                  <a:lnTo>
                    <a:pt x="88569" y="169049"/>
                  </a:lnTo>
                  <a:lnTo>
                    <a:pt x="84937" y="168529"/>
                  </a:lnTo>
                  <a:lnTo>
                    <a:pt x="81241" y="168160"/>
                  </a:lnTo>
                  <a:close/>
                </a:path>
                <a:path w="372110" h="323214">
                  <a:moveTo>
                    <a:pt x="245957" y="273278"/>
                  </a:moveTo>
                  <a:lnTo>
                    <a:pt x="222034" y="273278"/>
                  </a:lnTo>
                  <a:lnTo>
                    <a:pt x="233418" y="293323"/>
                  </a:lnTo>
                  <a:lnTo>
                    <a:pt x="250013" y="309078"/>
                  </a:lnTo>
                  <a:lnTo>
                    <a:pt x="270688" y="319382"/>
                  </a:lnTo>
                  <a:lnTo>
                    <a:pt x="294309" y="323075"/>
                  </a:lnTo>
                  <a:lnTo>
                    <a:pt x="309540" y="321586"/>
                  </a:lnTo>
                  <a:lnTo>
                    <a:pt x="323959" y="317211"/>
                  </a:lnTo>
                  <a:lnTo>
                    <a:pt x="337247" y="310087"/>
                  </a:lnTo>
                  <a:lnTo>
                    <a:pt x="346804" y="302221"/>
                  </a:lnTo>
                  <a:lnTo>
                    <a:pt x="294322" y="302221"/>
                  </a:lnTo>
                  <a:lnTo>
                    <a:pt x="272301" y="297769"/>
                  </a:lnTo>
                  <a:lnTo>
                    <a:pt x="254287" y="285610"/>
                  </a:lnTo>
                  <a:lnTo>
                    <a:pt x="245957" y="273278"/>
                  </a:lnTo>
                  <a:close/>
                </a:path>
                <a:path w="372110" h="323214">
                  <a:moveTo>
                    <a:pt x="130087" y="189014"/>
                  </a:moveTo>
                  <a:lnTo>
                    <a:pt x="77457" y="189014"/>
                  </a:lnTo>
                  <a:lnTo>
                    <a:pt x="99471" y="193468"/>
                  </a:lnTo>
                  <a:lnTo>
                    <a:pt x="117478" y="205625"/>
                  </a:lnTo>
                  <a:lnTo>
                    <a:pt x="129612" y="223598"/>
                  </a:lnTo>
                  <a:lnTo>
                    <a:pt x="134071" y="245592"/>
                  </a:lnTo>
                  <a:lnTo>
                    <a:pt x="132983" y="256720"/>
                  </a:lnTo>
                  <a:lnTo>
                    <a:pt x="108823" y="292727"/>
                  </a:lnTo>
                  <a:lnTo>
                    <a:pt x="77469" y="302221"/>
                  </a:lnTo>
                  <a:lnTo>
                    <a:pt x="129952" y="302221"/>
                  </a:lnTo>
                  <a:lnTo>
                    <a:pt x="149758" y="273304"/>
                  </a:lnTo>
                  <a:lnTo>
                    <a:pt x="245957" y="273278"/>
                  </a:lnTo>
                  <a:lnTo>
                    <a:pt x="242156" y="267653"/>
                  </a:lnTo>
                  <a:lnTo>
                    <a:pt x="239041" y="252298"/>
                  </a:lnTo>
                  <a:lnTo>
                    <a:pt x="154597" y="252298"/>
                  </a:lnTo>
                  <a:lnTo>
                    <a:pt x="154787" y="250088"/>
                  </a:lnTo>
                  <a:lnTo>
                    <a:pt x="154924" y="247904"/>
                  </a:lnTo>
                  <a:lnTo>
                    <a:pt x="154927" y="245592"/>
                  </a:lnTo>
                  <a:lnTo>
                    <a:pt x="151969" y="224430"/>
                  </a:lnTo>
                  <a:lnTo>
                    <a:pt x="143679" y="205490"/>
                  </a:lnTo>
                  <a:lnTo>
                    <a:pt x="130872" y="189587"/>
                  </a:lnTo>
                  <a:lnTo>
                    <a:pt x="130087" y="189014"/>
                  </a:lnTo>
                  <a:close/>
                </a:path>
                <a:path w="372110" h="323214">
                  <a:moveTo>
                    <a:pt x="346301" y="189014"/>
                  </a:moveTo>
                  <a:lnTo>
                    <a:pt x="294309" y="189014"/>
                  </a:lnTo>
                  <a:lnTo>
                    <a:pt x="316318" y="193468"/>
                  </a:lnTo>
                  <a:lnTo>
                    <a:pt x="334325" y="205625"/>
                  </a:lnTo>
                  <a:lnTo>
                    <a:pt x="346457" y="223598"/>
                  </a:lnTo>
                  <a:lnTo>
                    <a:pt x="350911" y="245592"/>
                  </a:lnTo>
                  <a:lnTo>
                    <a:pt x="349832" y="256720"/>
                  </a:lnTo>
                  <a:lnTo>
                    <a:pt x="325678" y="292727"/>
                  </a:lnTo>
                  <a:lnTo>
                    <a:pt x="294322" y="302221"/>
                  </a:lnTo>
                  <a:lnTo>
                    <a:pt x="346804" y="302221"/>
                  </a:lnTo>
                  <a:lnTo>
                    <a:pt x="370285" y="260807"/>
                  </a:lnTo>
                  <a:lnTo>
                    <a:pt x="371767" y="245592"/>
                  </a:lnTo>
                  <a:lnTo>
                    <a:pt x="365663" y="215480"/>
                  </a:lnTo>
                  <a:lnTo>
                    <a:pt x="349045" y="190865"/>
                  </a:lnTo>
                  <a:lnTo>
                    <a:pt x="346301" y="189014"/>
                  </a:lnTo>
                  <a:close/>
                </a:path>
                <a:path w="372110" h="323214">
                  <a:moveTo>
                    <a:pt x="330713" y="178498"/>
                  </a:moveTo>
                  <a:lnTo>
                    <a:pt x="234073" y="178498"/>
                  </a:lnTo>
                  <a:lnTo>
                    <a:pt x="236943" y="181762"/>
                  </a:lnTo>
                  <a:lnTo>
                    <a:pt x="239483" y="185242"/>
                  </a:lnTo>
                  <a:lnTo>
                    <a:pt x="241782" y="188849"/>
                  </a:lnTo>
                  <a:lnTo>
                    <a:pt x="240981" y="189587"/>
                  </a:lnTo>
                  <a:lnTo>
                    <a:pt x="240271" y="190169"/>
                  </a:lnTo>
                  <a:lnTo>
                    <a:pt x="239547" y="190893"/>
                  </a:lnTo>
                  <a:lnTo>
                    <a:pt x="229821" y="202720"/>
                  </a:lnTo>
                  <a:lnTo>
                    <a:pt x="222702" y="216012"/>
                  </a:lnTo>
                  <a:lnTo>
                    <a:pt x="218328" y="230436"/>
                  </a:lnTo>
                  <a:lnTo>
                    <a:pt x="216846" y="245592"/>
                  </a:lnTo>
                  <a:lnTo>
                    <a:pt x="216852" y="247904"/>
                  </a:lnTo>
                  <a:lnTo>
                    <a:pt x="216992" y="250101"/>
                  </a:lnTo>
                  <a:lnTo>
                    <a:pt x="217182" y="252298"/>
                  </a:lnTo>
                  <a:lnTo>
                    <a:pt x="239041" y="252298"/>
                  </a:lnTo>
                  <a:lnTo>
                    <a:pt x="237693" y="245656"/>
                  </a:lnTo>
                  <a:lnTo>
                    <a:pt x="238782" y="234531"/>
                  </a:lnTo>
                  <a:lnTo>
                    <a:pt x="262932" y="198513"/>
                  </a:lnTo>
                  <a:lnTo>
                    <a:pt x="294309" y="189014"/>
                  </a:lnTo>
                  <a:lnTo>
                    <a:pt x="346301" y="189014"/>
                  </a:lnTo>
                  <a:lnTo>
                    <a:pt x="330713" y="178498"/>
                  </a:lnTo>
                  <a:close/>
                </a:path>
                <a:path w="372110" h="323214">
                  <a:moveTo>
                    <a:pt x="91342" y="76136"/>
                  </a:moveTo>
                  <a:lnTo>
                    <a:pt x="65887" y="76136"/>
                  </a:lnTo>
                  <a:lnTo>
                    <a:pt x="71907" y="77470"/>
                  </a:lnTo>
                  <a:lnTo>
                    <a:pt x="138125" y="179882"/>
                  </a:lnTo>
                  <a:lnTo>
                    <a:pt x="182869" y="193069"/>
                  </a:lnTo>
                  <a:lnTo>
                    <a:pt x="204008" y="190466"/>
                  </a:lnTo>
                  <a:lnTo>
                    <a:pt x="221510" y="184708"/>
                  </a:lnTo>
                  <a:lnTo>
                    <a:pt x="234073" y="178498"/>
                  </a:lnTo>
                  <a:lnTo>
                    <a:pt x="330713" y="178498"/>
                  </a:lnTo>
                  <a:lnTo>
                    <a:pt x="328078" y="176720"/>
                  </a:lnTo>
                  <a:lnTo>
                    <a:pt x="259003" y="176720"/>
                  </a:lnTo>
                  <a:lnTo>
                    <a:pt x="255665" y="171629"/>
                  </a:lnTo>
                  <a:lnTo>
                    <a:pt x="175627" y="171629"/>
                  </a:lnTo>
                  <a:lnTo>
                    <a:pt x="145440" y="159804"/>
                  </a:lnTo>
                  <a:lnTo>
                    <a:pt x="123977" y="126593"/>
                  </a:lnTo>
                  <a:lnTo>
                    <a:pt x="157458" y="126593"/>
                  </a:lnTo>
                  <a:lnTo>
                    <a:pt x="143964" y="117490"/>
                  </a:lnTo>
                  <a:lnTo>
                    <a:pt x="140498" y="112356"/>
                  </a:lnTo>
                  <a:lnTo>
                    <a:pt x="114757" y="112356"/>
                  </a:lnTo>
                  <a:lnTo>
                    <a:pt x="91342" y="76136"/>
                  </a:lnTo>
                  <a:close/>
                </a:path>
                <a:path w="372110" h="323214">
                  <a:moveTo>
                    <a:pt x="294309" y="168160"/>
                  </a:moveTo>
                  <a:lnTo>
                    <a:pt x="285048" y="168715"/>
                  </a:lnTo>
                  <a:lnTo>
                    <a:pt x="276032" y="170354"/>
                  </a:lnTo>
                  <a:lnTo>
                    <a:pt x="267329" y="173036"/>
                  </a:lnTo>
                  <a:lnTo>
                    <a:pt x="259003" y="176720"/>
                  </a:lnTo>
                  <a:lnTo>
                    <a:pt x="328078" y="176720"/>
                  </a:lnTo>
                  <a:lnTo>
                    <a:pt x="324423" y="174255"/>
                  </a:lnTo>
                  <a:lnTo>
                    <a:pt x="294309" y="168160"/>
                  </a:lnTo>
                  <a:close/>
                </a:path>
                <a:path w="372110" h="323214">
                  <a:moveTo>
                    <a:pt x="233248" y="153644"/>
                  </a:moveTo>
                  <a:lnTo>
                    <a:pt x="229196" y="156756"/>
                  </a:lnTo>
                  <a:lnTo>
                    <a:pt x="221648" y="161461"/>
                  </a:lnTo>
                  <a:lnTo>
                    <a:pt x="202411" y="169300"/>
                  </a:lnTo>
                  <a:lnTo>
                    <a:pt x="175627" y="171629"/>
                  </a:lnTo>
                  <a:lnTo>
                    <a:pt x="255665" y="171629"/>
                  </a:lnTo>
                  <a:lnTo>
                    <a:pt x="254482" y="169824"/>
                  </a:lnTo>
                  <a:lnTo>
                    <a:pt x="249123" y="163245"/>
                  </a:lnTo>
                  <a:lnTo>
                    <a:pt x="238912" y="153898"/>
                  </a:lnTo>
                  <a:lnTo>
                    <a:pt x="233248" y="153644"/>
                  </a:lnTo>
                  <a:close/>
                </a:path>
                <a:path w="372110" h="323214">
                  <a:moveTo>
                    <a:pt x="62162" y="60727"/>
                  </a:moveTo>
                  <a:lnTo>
                    <a:pt x="52412" y="64554"/>
                  </a:lnTo>
                  <a:lnTo>
                    <a:pt x="44930" y="71867"/>
                  </a:lnTo>
                  <a:lnTo>
                    <a:pt x="40962" y="81173"/>
                  </a:lnTo>
                  <a:lnTo>
                    <a:pt x="40763" y="91291"/>
                  </a:lnTo>
                  <a:lnTo>
                    <a:pt x="44589" y="101041"/>
                  </a:lnTo>
                  <a:lnTo>
                    <a:pt x="88569" y="169049"/>
                  </a:lnTo>
                  <a:lnTo>
                    <a:pt x="108862" y="169049"/>
                  </a:lnTo>
                  <a:lnTo>
                    <a:pt x="57556" y="89687"/>
                  </a:lnTo>
                  <a:lnTo>
                    <a:pt x="57099" y="87198"/>
                  </a:lnTo>
                  <a:lnTo>
                    <a:pt x="58140" y="82308"/>
                  </a:lnTo>
                  <a:lnTo>
                    <a:pt x="59575" y="80213"/>
                  </a:lnTo>
                  <a:lnTo>
                    <a:pt x="65887" y="76136"/>
                  </a:lnTo>
                  <a:lnTo>
                    <a:pt x="91342" y="76136"/>
                  </a:lnTo>
                  <a:lnTo>
                    <a:pt x="88912" y="72377"/>
                  </a:lnTo>
                  <a:lnTo>
                    <a:pt x="81591" y="64895"/>
                  </a:lnTo>
                  <a:lnTo>
                    <a:pt x="72282" y="60926"/>
                  </a:lnTo>
                  <a:lnTo>
                    <a:pt x="62162" y="60727"/>
                  </a:lnTo>
                  <a:close/>
                </a:path>
                <a:path w="372110" h="323214">
                  <a:moveTo>
                    <a:pt x="157458" y="126593"/>
                  </a:moveTo>
                  <a:lnTo>
                    <a:pt x="123977" y="126593"/>
                  </a:lnTo>
                  <a:lnTo>
                    <a:pt x="135943" y="138357"/>
                  </a:lnTo>
                  <a:lnTo>
                    <a:pt x="150225" y="147323"/>
                  </a:lnTo>
                  <a:lnTo>
                    <a:pt x="166368" y="153036"/>
                  </a:lnTo>
                  <a:lnTo>
                    <a:pt x="183921" y="155041"/>
                  </a:lnTo>
                  <a:lnTo>
                    <a:pt x="199173" y="153550"/>
                  </a:lnTo>
                  <a:lnTo>
                    <a:pt x="213599" y="149169"/>
                  </a:lnTo>
                  <a:lnTo>
                    <a:pt x="226889" y="142038"/>
                  </a:lnTo>
                  <a:lnTo>
                    <a:pt x="236567" y="134061"/>
                  </a:lnTo>
                  <a:lnTo>
                    <a:pt x="183921" y="134061"/>
                  </a:lnTo>
                  <a:lnTo>
                    <a:pt x="161935" y="129613"/>
                  </a:lnTo>
                  <a:lnTo>
                    <a:pt x="157458" y="126593"/>
                  </a:lnTo>
                  <a:close/>
                </a:path>
                <a:path w="372110" h="323214">
                  <a:moveTo>
                    <a:pt x="236115" y="20980"/>
                  </a:moveTo>
                  <a:lnTo>
                    <a:pt x="183921" y="20980"/>
                  </a:lnTo>
                  <a:lnTo>
                    <a:pt x="205895" y="25428"/>
                  </a:lnTo>
                  <a:lnTo>
                    <a:pt x="223876" y="37566"/>
                  </a:lnTo>
                  <a:lnTo>
                    <a:pt x="236002" y="55516"/>
                  </a:lnTo>
                  <a:lnTo>
                    <a:pt x="240469" y="77470"/>
                  </a:lnTo>
                  <a:lnTo>
                    <a:pt x="239384" y="88601"/>
                  </a:lnTo>
                  <a:lnTo>
                    <a:pt x="215243" y="124567"/>
                  </a:lnTo>
                  <a:lnTo>
                    <a:pt x="183921" y="134061"/>
                  </a:lnTo>
                  <a:lnTo>
                    <a:pt x="236567" y="134061"/>
                  </a:lnTo>
                  <a:lnTo>
                    <a:pt x="259963" y="92712"/>
                  </a:lnTo>
                  <a:lnTo>
                    <a:pt x="261452" y="77470"/>
                  </a:lnTo>
                  <a:lnTo>
                    <a:pt x="255332" y="47352"/>
                  </a:lnTo>
                  <a:lnTo>
                    <a:pt x="238694" y="22720"/>
                  </a:lnTo>
                  <a:lnTo>
                    <a:pt x="236115" y="20980"/>
                  </a:lnTo>
                  <a:close/>
                </a:path>
                <a:path w="372110" h="323214">
                  <a:moveTo>
                    <a:pt x="183921" y="0"/>
                  </a:moveTo>
                  <a:lnTo>
                    <a:pt x="140946" y="12987"/>
                  </a:lnTo>
                  <a:lnTo>
                    <a:pt x="112245" y="47885"/>
                  </a:lnTo>
                  <a:lnTo>
                    <a:pt x="106375" y="77546"/>
                  </a:lnTo>
                  <a:lnTo>
                    <a:pt x="106950" y="86792"/>
                  </a:lnTo>
                  <a:lnTo>
                    <a:pt x="108589" y="95713"/>
                  </a:lnTo>
                  <a:lnTo>
                    <a:pt x="111216" y="104253"/>
                  </a:lnTo>
                  <a:lnTo>
                    <a:pt x="114757" y="112356"/>
                  </a:lnTo>
                  <a:lnTo>
                    <a:pt x="140498" y="112356"/>
                  </a:lnTo>
                  <a:lnTo>
                    <a:pt x="131836" y="99524"/>
                  </a:lnTo>
                  <a:lnTo>
                    <a:pt x="127380" y="77546"/>
                  </a:lnTo>
                  <a:lnTo>
                    <a:pt x="143973" y="37550"/>
                  </a:lnTo>
                  <a:lnTo>
                    <a:pt x="183921" y="20980"/>
                  </a:lnTo>
                  <a:lnTo>
                    <a:pt x="236115" y="20980"/>
                  </a:lnTo>
                  <a:lnTo>
                    <a:pt x="214054" y="6098"/>
                  </a:lnTo>
                  <a:lnTo>
                    <a:pt x="183921" y="0"/>
                  </a:lnTo>
                  <a:close/>
                </a:path>
              </a:pathLst>
            </a:custGeom>
            <a:solidFill>
              <a:srgbClr val="FBBA00"/>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5" name="object 98"/>
            <p:cNvSpPr/>
            <p:nvPr/>
          </p:nvSpPr>
          <p:spPr>
            <a:xfrm>
              <a:off x="3737749" y="3339655"/>
              <a:ext cx="196164" cy="119532"/>
            </a:xfrm>
            <a:prstGeom prst="rect">
              <a:avLst/>
            </a:prstGeom>
            <a:blipFill>
              <a:blip r:embed="rId58"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6" name="object 99"/>
            <p:cNvSpPr/>
            <p:nvPr/>
          </p:nvSpPr>
          <p:spPr>
            <a:xfrm>
              <a:off x="3954614" y="3339655"/>
              <a:ext cx="196139" cy="119519"/>
            </a:xfrm>
            <a:prstGeom prst="rect">
              <a:avLst/>
            </a:prstGeom>
            <a:blipFill>
              <a:blip r:embed="rId59"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7" name="object 100"/>
            <p:cNvSpPr/>
            <p:nvPr/>
          </p:nvSpPr>
          <p:spPr>
            <a:xfrm>
              <a:off x="4972951" y="3077883"/>
              <a:ext cx="443738" cy="381292"/>
            </a:xfrm>
            <a:prstGeom prst="rect">
              <a:avLst/>
            </a:prstGeom>
            <a:blipFill>
              <a:blip r:embed="rId60"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8" name="object 101"/>
            <p:cNvSpPr/>
            <p:nvPr/>
          </p:nvSpPr>
          <p:spPr>
            <a:xfrm>
              <a:off x="7628280" y="3365601"/>
              <a:ext cx="229870" cy="78105"/>
            </a:xfrm>
            <a:custGeom>
              <a:avLst/>
              <a:gdLst/>
              <a:ahLst/>
              <a:cxnLst/>
              <a:rect l="l" t="t" r="r" b="b"/>
              <a:pathLst>
                <a:path w="229870" h="78104">
                  <a:moveTo>
                    <a:pt x="11976" y="8686"/>
                  </a:moveTo>
                  <a:lnTo>
                    <a:pt x="6286" y="9423"/>
                  </a:lnTo>
                  <a:lnTo>
                    <a:pt x="0" y="17360"/>
                  </a:lnTo>
                  <a:lnTo>
                    <a:pt x="609" y="23190"/>
                  </a:lnTo>
                  <a:lnTo>
                    <a:pt x="54730" y="60477"/>
                  </a:lnTo>
                  <a:lnTo>
                    <a:pt x="101913" y="76276"/>
                  </a:lnTo>
                  <a:lnTo>
                    <a:pt x="114338" y="77673"/>
                  </a:lnTo>
                  <a:lnTo>
                    <a:pt x="120561" y="77673"/>
                  </a:lnTo>
                  <a:lnTo>
                    <a:pt x="165625" y="69786"/>
                  </a:lnTo>
                  <a:lnTo>
                    <a:pt x="177230" y="65311"/>
                  </a:lnTo>
                  <a:lnTo>
                    <a:pt x="124117" y="65311"/>
                  </a:lnTo>
                  <a:lnTo>
                    <a:pt x="113894" y="65167"/>
                  </a:lnTo>
                  <a:lnTo>
                    <a:pt x="75760" y="56492"/>
                  </a:lnTo>
                  <a:lnTo>
                    <a:pt x="46596" y="41782"/>
                  </a:lnTo>
                  <a:lnTo>
                    <a:pt x="154693" y="41782"/>
                  </a:lnTo>
                  <a:lnTo>
                    <a:pt x="157973" y="40360"/>
                  </a:lnTo>
                  <a:lnTo>
                    <a:pt x="94373" y="40360"/>
                  </a:lnTo>
                  <a:lnTo>
                    <a:pt x="75618" y="37684"/>
                  </a:lnTo>
                  <a:lnTo>
                    <a:pt x="35750" y="23825"/>
                  </a:lnTo>
                  <a:lnTo>
                    <a:pt x="16776" y="12293"/>
                  </a:lnTo>
                  <a:lnTo>
                    <a:pt x="11976" y="8686"/>
                  </a:lnTo>
                  <a:close/>
                </a:path>
                <a:path w="229870" h="78104">
                  <a:moveTo>
                    <a:pt x="211846" y="62064"/>
                  </a:moveTo>
                  <a:lnTo>
                    <a:pt x="184683" y="62064"/>
                  </a:lnTo>
                  <a:lnTo>
                    <a:pt x="194005" y="75552"/>
                  </a:lnTo>
                  <a:lnTo>
                    <a:pt x="197358" y="77063"/>
                  </a:lnTo>
                  <a:lnTo>
                    <a:pt x="204232" y="76263"/>
                  </a:lnTo>
                  <a:lnTo>
                    <a:pt x="207137" y="74028"/>
                  </a:lnTo>
                  <a:lnTo>
                    <a:pt x="211846" y="62064"/>
                  </a:lnTo>
                  <a:close/>
                </a:path>
                <a:path w="229870" h="78104">
                  <a:moveTo>
                    <a:pt x="186766" y="47383"/>
                  </a:moveTo>
                  <a:lnTo>
                    <a:pt x="144805" y="62801"/>
                  </a:lnTo>
                  <a:lnTo>
                    <a:pt x="124117" y="65311"/>
                  </a:lnTo>
                  <a:lnTo>
                    <a:pt x="177230" y="65311"/>
                  </a:lnTo>
                  <a:lnTo>
                    <a:pt x="184683" y="62064"/>
                  </a:lnTo>
                  <a:lnTo>
                    <a:pt x="211846" y="62064"/>
                  </a:lnTo>
                  <a:lnTo>
                    <a:pt x="212216" y="61125"/>
                  </a:lnTo>
                  <a:lnTo>
                    <a:pt x="198983" y="61125"/>
                  </a:lnTo>
                  <a:lnTo>
                    <a:pt x="190080" y="48247"/>
                  </a:lnTo>
                  <a:lnTo>
                    <a:pt x="186766" y="47383"/>
                  </a:lnTo>
                  <a:close/>
                </a:path>
                <a:path w="229870" h="78104">
                  <a:moveTo>
                    <a:pt x="229308" y="13322"/>
                  </a:moveTo>
                  <a:lnTo>
                    <a:pt x="170357" y="13322"/>
                  </a:lnTo>
                  <a:lnTo>
                    <a:pt x="215785" y="18453"/>
                  </a:lnTo>
                  <a:lnTo>
                    <a:pt x="198983" y="61125"/>
                  </a:lnTo>
                  <a:lnTo>
                    <a:pt x="212216" y="61125"/>
                  </a:lnTo>
                  <a:lnTo>
                    <a:pt x="229717" y="16662"/>
                  </a:lnTo>
                  <a:lnTo>
                    <a:pt x="229463" y="13576"/>
                  </a:lnTo>
                  <a:lnTo>
                    <a:pt x="229308" y="13322"/>
                  </a:lnTo>
                  <a:close/>
                </a:path>
                <a:path w="229870" h="78104">
                  <a:moveTo>
                    <a:pt x="154693" y="41782"/>
                  </a:moveTo>
                  <a:lnTo>
                    <a:pt x="46596" y="41782"/>
                  </a:lnTo>
                  <a:lnTo>
                    <a:pt x="61060" y="46693"/>
                  </a:lnTo>
                  <a:lnTo>
                    <a:pt x="77727" y="50636"/>
                  </a:lnTo>
                  <a:lnTo>
                    <a:pt x="96141" y="52800"/>
                  </a:lnTo>
                  <a:lnTo>
                    <a:pt x="115849" y="52374"/>
                  </a:lnTo>
                  <a:lnTo>
                    <a:pt x="131190" y="49892"/>
                  </a:lnTo>
                  <a:lnTo>
                    <a:pt x="146069" y="45524"/>
                  </a:lnTo>
                  <a:lnTo>
                    <a:pt x="154693" y="41782"/>
                  </a:lnTo>
                  <a:close/>
                </a:path>
                <a:path w="229870" h="78104">
                  <a:moveTo>
                    <a:pt x="162217" y="0"/>
                  </a:moveTo>
                  <a:lnTo>
                    <a:pt x="158826" y="1638"/>
                  </a:lnTo>
                  <a:lnTo>
                    <a:pt x="154978" y="7594"/>
                  </a:lnTo>
                  <a:lnTo>
                    <a:pt x="154901" y="11455"/>
                  </a:lnTo>
                  <a:lnTo>
                    <a:pt x="162471" y="24104"/>
                  </a:lnTo>
                  <a:lnTo>
                    <a:pt x="151065" y="30160"/>
                  </a:lnTo>
                  <a:lnTo>
                    <a:pt x="139271" y="34855"/>
                  </a:lnTo>
                  <a:lnTo>
                    <a:pt x="127120" y="38177"/>
                  </a:lnTo>
                  <a:lnTo>
                    <a:pt x="114642" y="40119"/>
                  </a:lnTo>
                  <a:lnTo>
                    <a:pt x="94373" y="40360"/>
                  </a:lnTo>
                  <a:lnTo>
                    <a:pt x="157973" y="40360"/>
                  </a:lnTo>
                  <a:lnTo>
                    <a:pt x="160433" y="39292"/>
                  </a:lnTo>
                  <a:lnTo>
                    <a:pt x="174231" y="31216"/>
                  </a:lnTo>
                  <a:lnTo>
                    <a:pt x="176974" y="29400"/>
                  </a:lnTo>
                  <a:lnTo>
                    <a:pt x="177787" y="25755"/>
                  </a:lnTo>
                  <a:lnTo>
                    <a:pt x="176123" y="22936"/>
                  </a:lnTo>
                  <a:lnTo>
                    <a:pt x="170357" y="13322"/>
                  </a:lnTo>
                  <a:lnTo>
                    <a:pt x="229308" y="13322"/>
                  </a:lnTo>
                  <a:lnTo>
                    <a:pt x="226491" y="8648"/>
                  </a:lnTo>
                  <a:lnTo>
                    <a:pt x="223901" y="6984"/>
                  </a:lnTo>
                  <a:lnTo>
                    <a:pt x="162217" y="0"/>
                  </a:lnTo>
                  <a:close/>
                </a:path>
              </a:pathLst>
            </a:custGeom>
            <a:solidFill>
              <a:srgbClr val="FA380A"/>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99" name="object 102"/>
            <p:cNvSpPr/>
            <p:nvPr/>
          </p:nvSpPr>
          <p:spPr>
            <a:xfrm>
              <a:off x="7628508" y="3062595"/>
              <a:ext cx="229718" cy="77250"/>
            </a:xfrm>
            <a:prstGeom prst="rect">
              <a:avLst/>
            </a:prstGeom>
            <a:blipFill>
              <a:blip r:embed="rId61"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0" name="object 103"/>
            <p:cNvSpPr/>
            <p:nvPr/>
          </p:nvSpPr>
          <p:spPr>
            <a:xfrm>
              <a:off x="7567612" y="3166186"/>
              <a:ext cx="356235" cy="180975"/>
            </a:xfrm>
            <a:custGeom>
              <a:avLst/>
              <a:gdLst/>
              <a:ahLst/>
              <a:cxnLst/>
              <a:rect l="l" t="t" r="r" b="b"/>
              <a:pathLst>
                <a:path w="356234" h="180975">
                  <a:moveTo>
                    <a:pt x="116027" y="51155"/>
                  </a:moveTo>
                  <a:lnTo>
                    <a:pt x="111988" y="31267"/>
                  </a:lnTo>
                  <a:lnTo>
                    <a:pt x="102476" y="17183"/>
                  </a:lnTo>
                  <a:lnTo>
                    <a:pt x="102476" y="51193"/>
                  </a:lnTo>
                  <a:lnTo>
                    <a:pt x="101765" y="58559"/>
                  </a:lnTo>
                  <a:lnTo>
                    <a:pt x="72250" y="88074"/>
                  </a:lnTo>
                  <a:lnTo>
                    <a:pt x="64871" y="88798"/>
                  </a:lnTo>
                  <a:lnTo>
                    <a:pt x="50228" y="85839"/>
                  </a:lnTo>
                  <a:lnTo>
                    <a:pt x="38265" y="77774"/>
                  </a:lnTo>
                  <a:lnTo>
                    <a:pt x="30187" y="65824"/>
                  </a:lnTo>
                  <a:lnTo>
                    <a:pt x="27228" y="51155"/>
                  </a:lnTo>
                  <a:lnTo>
                    <a:pt x="27940" y="43802"/>
                  </a:lnTo>
                  <a:lnTo>
                    <a:pt x="57467" y="14274"/>
                  </a:lnTo>
                  <a:lnTo>
                    <a:pt x="64858" y="13550"/>
                  </a:lnTo>
                  <a:lnTo>
                    <a:pt x="79476" y="16522"/>
                  </a:lnTo>
                  <a:lnTo>
                    <a:pt x="91452" y="24587"/>
                  </a:lnTo>
                  <a:lnTo>
                    <a:pt x="99517" y="36537"/>
                  </a:lnTo>
                  <a:lnTo>
                    <a:pt x="102476" y="51193"/>
                  </a:lnTo>
                  <a:lnTo>
                    <a:pt x="102476" y="17183"/>
                  </a:lnTo>
                  <a:lnTo>
                    <a:pt x="101015" y="15011"/>
                  </a:lnTo>
                  <a:lnTo>
                    <a:pt x="98856" y="13550"/>
                  </a:lnTo>
                  <a:lnTo>
                    <a:pt x="84747" y="4038"/>
                  </a:lnTo>
                  <a:lnTo>
                    <a:pt x="64858" y="12"/>
                  </a:lnTo>
                  <a:lnTo>
                    <a:pt x="54800" y="1003"/>
                  </a:lnTo>
                  <a:lnTo>
                    <a:pt x="22250" y="22834"/>
                  </a:lnTo>
                  <a:lnTo>
                    <a:pt x="13690" y="51193"/>
                  </a:lnTo>
                  <a:lnTo>
                    <a:pt x="17716" y="71094"/>
                  </a:lnTo>
                  <a:lnTo>
                    <a:pt x="28689" y="87350"/>
                  </a:lnTo>
                  <a:lnTo>
                    <a:pt x="44958" y="98323"/>
                  </a:lnTo>
                  <a:lnTo>
                    <a:pt x="64858" y="102336"/>
                  </a:lnTo>
                  <a:lnTo>
                    <a:pt x="74917" y="101358"/>
                  </a:lnTo>
                  <a:lnTo>
                    <a:pt x="84442" y="98475"/>
                  </a:lnTo>
                  <a:lnTo>
                    <a:pt x="93218" y="93764"/>
                  </a:lnTo>
                  <a:lnTo>
                    <a:pt x="99250" y="88798"/>
                  </a:lnTo>
                  <a:lnTo>
                    <a:pt x="101028" y="87337"/>
                  </a:lnTo>
                  <a:lnTo>
                    <a:pt x="107454" y="79527"/>
                  </a:lnTo>
                  <a:lnTo>
                    <a:pt x="112153" y="70739"/>
                  </a:lnTo>
                  <a:lnTo>
                    <a:pt x="115036" y="61214"/>
                  </a:lnTo>
                  <a:lnTo>
                    <a:pt x="116027" y="51155"/>
                  </a:lnTo>
                  <a:close/>
                </a:path>
                <a:path w="356234" h="180975">
                  <a:moveTo>
                    <a:pt x="129654" y="173812"/>
                  </a:moveTo>
                  <a:lnTo>
                    <a:pt x="119189" y="125349"/>
                  </a:lnTo>
                  <a:lnTo>
                    <a:pt x="115925" y="120916"/>
                  </a:lnTo>
                  <a:lnTo>
                    <a:pt x="115925" y="167119"/>
                  </a:lnTo>
                  <a:lnTo>
                    <a:pt x="13893" y="167132"/>
                  </a:lnTo>
                  <a:lnTo>
                    <a:pt x="16929" y="149555"/>
                  </a:lnTo>
                  <a:lnTo>
                    <a:pt x="22059" y="135534"/>
                  </a:lnTo>
                  <a:lnTo>
                    <a:pt x="27914" y="125044"/>
                  </a:lnTo>
                  <a:lnTo>
                    <a:pt x="33159" y="118071"/>
                  </a:lnTo>
                  <a:lnTo>
                    <a:pt x="51587" y="126123"/>
                  </a:lnTo>
                  <a:lnTo>
                    <a:pt x="69430" y="127342"/>
                  </a:lnTo>
                  <a:lnTo>
                    <a:pt x="85382" y="123901"/>
                  </a:lnTo>
                  <a:lnTo>
                    <a:pt x="97891" y="118071"/>
                  </a:lnTo>
                  <a:lnTo>
                    <a:pt x="98196" y="117932"/>
                  </a:lnTo>
                  <a:lnTo>
                    <a:pt x="106667" y="130657"/>
                  </a:lnTo>
                  <a:lnTo>
                    <a:pt x="111950" y="144246"/>
                  </a:lnTo>
                  <a:lnTo>
                    <a:pt x="114769" y="156984"/>
                  </a:lnTo>
                  <a:lnTo>
                    <a:pt x="115925" y="167119"/>
                  </a:lnTo>
                  <a:lnTo>
                    <a:pt x="115925" y="120916"/>
                  </a:lnTo>
                  <a:lnTo>
                    <a:pt x="113741" y="117932"/>
                  </a:lnTo>
                  <a:lnTo>
                    <a:pt x="110477" y="113487"/>
                  </a:lnTo>
                  <a:lnTo>
                    <a:pt x="103657" y="104178"/>
                  </a:lnTo>
                  <a:lnTo>
                    <a:pt x="101231" y="101955"/>
                  </a:lnTo>
                  <a:lnTo>
                    <a:pt x="97561" y="101803"/>
                  </a:lnTo>
                  <a:lnTo>
                    <a:pt x="94869" y="103860"/>
                  </a:lnTo>
                  <a:lnTo>
                    <a:pt x="89649" y="107124"/>
                  </a:lnTo>
                  <a:lnTo>
                    <a:pt x="76174" y="112458"/>
                  </a:lnTo>
                  <a:lnTo>
                    <a:pt x="57505" y="113487"/>
                  </a:lnTo>
                  <a:lnTo>
                    <a:pt x="36664" y="103860"/>
                  </a:lnTo>
                  <a:lnTo>
                    <a:pt x="34112" y="101777"/>
                  </a:lnTo>
                  <a:lnTo>
                    <a:pt x="30441" y="101841"/>
                  </a:lnTo>
                  <a:lnTo>
                    <a:pt x="4508" y="143814"/>
                  </a:lnTo>
                  <a:lnTo>
                    <a:pt x="0" y="175628"/>
                  </a:lnTo>
                  <a:lnTo>
                    <a:pt x="698" y="177368"/>
                  </a:lnTo>
                  <a:lnTo>
                    <a:pt x="3251" y="179959"/>
                  </a:lnTo>
                  <a:lnTo>
                    <a:pt x="4991" y="180670"/>
                  </a:lnTo>
                  <a:lnTo>
                    <a:pt x="126555" y="180644"/>
                  </a:lnTo>
                  <a:lnTo>
                    <a:pt x="129540" y="177749"/>
                  </a:lnTo>
                  <a:lnTo>
                    <a:pt x="129654" y="173812"/>
                  </a:lnTo>
                  <a:close/>
                </a:path>
                <a:path w="356234" h="180975">
                  <a:moveTo>
                    <a:pt x="342480" y="51155"/>
                  </a:moveTo>
                  <a:lnTo>
                    <a:pt x="338429" y="31267"/>
                  </a:lnTo>
                  <a:lnTo>
                    <a:pt x="328917" y="17183"/>
                  </a:lnTo>
                  <a:lnTo>
                    <a:pt x="328917" y="51193"/>
                  </a:lnTo>
                  <a:lnTo>
                    <a:pt x="328206" y="58547"/>
                  </a:lnTo>
                  <a:lnTo>
                    <a:pt x="298691" y="88074"/>
                  </a:lnTo>
                  <a:lnTo>
                    <a:pt x="291312" y="88798"/>
                  </a:lnTo>
                  <a:lnTo>
                    <a:pt x="276656" y="85839"/>
                  </a:lnTo>
                  <a:lnTo>
                    <a:pt x="264693" y="77762"/>
                  </a:lnTo>
                  <a:lnTo>
                    <a:pt x="256616" y="65824"/>
                  </a:lnTo>
                  <a:lnTo>
                    <a:pt x="253657" y="51155"/>
                  </a:lnTo>
                  <a:lnTo>
                    <a:pt x="254381" y="43802"/>
                  </a:lnTo>
                  <a:lnTo>
                    <a:pt x="283908" y="14274"/>
                  </a:lnTo>
                  <a:lnTo>
                    <a:pt x="291299" y="13550"/>
                  </a:lnTo>
                  <a:lnTo>
                    <a:pt x="305917" y="16522"/>
                  </a:lnTo>
                  <a:lnTo>
                    <a:pt x="317893" y="24587"/>
                  </a:lnTo>
                  <a:lnTo>
                    <a:pt x="325958" y="36537"/>
                  </a:lnTo>
                  <a:lnTo>
                    <a:pt x="328917" y="51193"/>
                  </a:lnTo>
                  <a:lnTo>
                    <a:pt x="328917" y="17183"/>
                  </a:lnTo>
                  <a:lnTo>
                    <a:pt x="327456" y="15011"/>
                  </a:lnTo>
                  <a:lnTo>
                    <a:pt x="325297" y="13550"/>
                  </a:lnTo>
                  <a:lnTo>
                    <a:pt x="311188" y="4038"/>
                  </a:lnTo>
                  <a:lnTo>
                    <a:pt x="291299" y="0"/>
                  </a:lnTo>
                  <a:lnTo>
                    <a:pt x="281241" y="990"/>
                  </a:lnTo>
                  <a:lnTo>
                    <a:pt x="248691" y="22834"/>
                  </a:lnTo>
                  <a:lnTo>
                    <a:pt x="240118" y="51193"/>
                  </a:lnTo>
                  <a:lnTo>
                    <a:pt x="244144" y="71094"/>
                  </a:lnTo>
                  <a:lnTo>
                    <a:pt x="255130" y="87350"/>
                  </a:lnTo>
                  <a:lnTo>
                    <a:pt x="271399" y="98323"/>
                  </a:lnTo>
                  <a:lnTo>
                    <a:pt x="291299" y="102336"/>
                  </a:lnTo>
                  <a:lnTo>
                    <a:pt x="301358" y="101358"/>
                  </a:lnTo>
                  <a:lnTo>
                    <a:pt x="310883" y="98475"/>
                  </a:lnTo>
                  <a:lnTo>
                    <a:pt x="319659" y="93764"/>
                  </a:lnTo>
                  <a:lnTo>
                    <a:pt x="325691" y="88798"/>
                  </a:lnTo>
                  <a:lnTo>
                    <a:pt x="327469" y="87337"/>
                  </a:lnTo>
                  <a:lnTo>
                    <a:pt x="333895" y="79527"/>
                  </a:lnTo>
                  <a:lnTo>
                    <a:pt x="338594" y="70739"/>
                  </a:lnTo>
                  <a:lnTo>
                    <a:pt x="341490" y="61214"/>
                  </a:lnTo>
                  <a:lnTo>
                    <a:pt x="342480" y="51155"/>
                  </a:lnTo>
                  <a:close/>
                </a:path>
                <a:path w="356234" h="180975">
                  <a:moveTo>
                    <a:pt x="356108" y="173824"/>
                  </a:moveTo>
                  <a:lnTo>
                    <a:pt x="345630" y="125361"/>
                  </a:lnTo>
                  <a:lnTo>
                    <a:pt x="342379" y="120942"/>
                  </a:lnTo>
                  <a:lnTo>
                    <a:pt x="342379" y="167132"/>
                  </a:lnTo>
                  <a:lnTo>
                    <a:pt x="240334" y="167144"/>
                  </a:lnTo>
                  <a:lnTo>
                    <a:pt x="243370" y="149567"/>
                  </a:lnTo>
                  <a:lnTo>
                    <a:pt x="248500" y="135547"/>
                  </a:lnTo>
                  <a:lnTo>
                    <a:pt x="254355" y="125056"/>
                  </a:lnTo>
                  <a:lnTo>
                    <a:pt x="259600" y="118084"/>
                  </a:lnTo>
                  <a:lnTo>
                    <a:pt x="278028" y="126136"/>
                  </a:lnTo>
                  <a:lnTo>
                    <a:pt x="295871" y="127355"/>
                  </a:lnTo>
                  <a:lnTo>
                    <a:pt x="311835" y="123913"/>
                  </a:lnTo>
                  <a:lnTo>
                    <a:pt x="324345" y="118084"/>
                  </a:lnTo>
                  <a:lnTo>
                    <a:pt x="324650" y="117944"/>
                  </a:lnTo>
                  <a:lnTo>
                    <a:pt x="333121" y="130670"/>
                  </a:lnTo>
                  <a:lnTo>
                    <a:pt x="338391" y="144259"/>
                  </a:lnTo>
                  <a:lnTo>
                    <a:pt x="341223" y="156997"/>
                  </a:lnTo>
                  <a:lnTo>
                    <a:pt x="342379" y="167132"/>
                  </a:lnTo>
                  <a:lnTo>
                    <a:pt x="342379" y="120942"/>
                  </a:lnTo>
                  <a:lnTo>
                    <a:pt x="340182" y="117944"/>
                  </a:lnTo>
                  <a:lnTo>
                    <a:pt x="336918" y="113499"/>
                  </a:lnTo>
                  <a:lnTo>
                    <a:pt x="330098" y="104190"/>
                  </a:lnTo>
                  <a:lnTo>
                    <a:pt x="327685" y="101955"/>
                  </a:lnTo>
                  <a:lnTo>
                    <a:pt x="324002" y="101815"/>
                  </a:lnTo>
                  <a:lnTo>
                    <a:pt x="321310" y="103873"/>
                  </a:lnTo>
                  <a:lnTo>
                    <a:pt x="316090" y="107124"/>
                  </a:lnTo>
                  <a:lnTo>
                    <a:pt x="302615" y="112458"/>
                  </a:lnTo>
                  <a:lnTo>
                    <a:pt x="283959" y="113499"/>
                  </a:lnTo>
                  <a:lnTo>
                    <a:pt x="263105" y="103873"/>
                  </a:lnTo>
                  <a:lnTo>
                    <a:pt x="260553" y="101790"/>
                  </a:lnTo>
                  <a:lnTo>
                    <a:pt x="256882" y="101854"/>
                  </a:lnTo>
                  <a:lnTo>
                    <a:pt x="230949" y="143827"/>
                  </a:lnTo>
                  <a:lnTo>
                    <a:pt x="226453" y="175628"/>
                  </a:lnTo>
                  <a:lnTo>
                    <a:pt x="227152" y="177380"/>
                  </a:lnTo>
                  <a:lnTo>
                    <a:pt x="229704" y="179971"/>
                  </a:lnTo>
                  <a:lnTo>
                    <a:pt x="231432" y="180682"/>
                  </a:lnTo>
                  <a:lnTo>
                    <a:pt x="352996" y="180657"/>
                  </a:lnTo>
                  <a:lnTo>
                    <a:pt x="355993" y="177761"/>
                  </a:lnTo>
                  <a:lnTo>
                    <a:pt x="356108" y="173824"/>
                  </a:lnTo>
                  <a:close/>
                </a:path>
              </a:pathLst>
            </a:custGeom>
            <a:solidFill>
              <a:srgbClr val="FA380A"/>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1" name="object 104"/>
            <p:cNvSpPr/>
            <p:nvPr/>
          </p:nvSpPr>
          <p:spPr>
            <a:xfrm>
              <a:off x="6280937" y="3416287"/>
              <a:ext cx="370205" cy="27305"/>
            </a:xfrm>
            <a:custGeom>
              <a:avLst/>
              <a:gdLst/>
              <a:ahLst/>
              <a:cxnLst/>
              <a:rect l="l" t="t" r="r" b="b"/>
              <a:pathLst>
                <a:path w="370204" h="27304">
                  <a:moveTo>
                    <a:pt x="364413" y="0"/>
                  </a:moveTo>
                  <a:lnTo>
                    <a:pt x="5029" y="4381"/>
                  </a:lnTo>
                  <a:lnTo>
                    <a:pt x="0" y="9525"/>
                  </a:lnTo>
                  <a:lnTo>
                    <a:pt x="152" y="22047"/>
                  </a:lnTo>
                  <a:lnTo>
                    <a:pt x="5295" y="27076"/>
                  </a:lnTo>
                  <a:lnTo>
                    <a:pt x="364680" y="22707"/>
                  </a:lnTo>
                  <a:lnTo>
                    <a:pt x="369696" y="17551"/>
                  </a:lnTo>
                  <a:lnTo>
                    <a:pt x="369557" y="5016"/>
                  </a:lnTo>
                  <a:close/>
                </a:path>
              </a:pathLst>
            </a:custGeom>
            <a:solidFill>
              <a:srgbClr val="0DCFC7"/>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2" name="object 105"/>
            <p:cNvSpPr/>
            <p:nvPr/>
          </p:nvSpPr>
          <p:spPr>
            <a:xfrm>
              <a:off x="6406540" y="3148012"/>
              <a:ext cx="93129" cy="247103"/>
            </a:xfrm>
            <a:prstGeom prst="rect">
              <a:avLst/>
            </a:prstGeom>
            <a:blipFill>
              <a:blip r:embed="rId62"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3" name="object 106"/>
            <p:cNvSpPr/>
            <p:nvPr/>
          </p:nvSpPr>
          <p:spPr>
            <a:xfrm>
              <a:off x="6543878" y="3062465"/>
              <a:ext cx="93345" cy="332105"/>
            </a:xfrm>
            <a:custGeom>
              <a:avLst/>
              <a:gdLst/>
              <a:ahLst/>
              <a:cxnLst/>
              <a:rect l="l" t="t" r="r" b="b"/>
              <a:pathLst>
                <a:path w="93345" h="332104">
                  <a:moveTo>
                    <a:pt x="75691" y="0"/>
                  </a:moveTo>
                  <a:lnTo>
                    <a:pt x="19265" y="1282"/>
                  </a:lnTo>
                  <a:lnTo>
                    <a:pt x="0" y="31229"/>
                  </a:lnTo>
                  <a:lnTo>
                    <a:pt x="1752" y="302602"/>
                  </a:lnTo>
                  <a:lnTo>
                    <a:pt x="17348" y="331914"/>
                  </a:lnTo>
                  <a:lnTo>
                    <a:pt x="21335" y="331914"/>
                  </a:lnTo>
                  <a:lnTo>
                    <a:pt x="73901" y="330695"/>
                  </a:lnTo>
                  <a:lnTo>
                    <a:pt x="81601" y="328282"/>
                  </a:lnTo>
                  <a:lnTo>
                    <a:pt x="87722" y="321949"/>
                  </a:lnTo>
                  <a:lnTo>
                    <a:pt x="90536" y="315340"/>
                  </a:lnTo>
                  <a:lnTo>
                    <a:pt x="21932" y="315340"/>
                  </a:lnTo>
                  <a:lnTo>
                    <a:pt x="20802" y="314248"/>
                  </a:lnTo>
                  <a:lnTo>
                    <a:pt x="18416" y="310026"/>
                  </a:lnTo>
                  <a:lnTo>
                    <a:pt x="18317" y="300774"/>
                  </a:lnTo>
                  <a:lnTo>
                    <a:pt x="16522" y="23736"/>
                  </a:lnTo>
                  <a:lnTo>
                    <a:pt x="18948" y="18961"/>
                  </a:lnTo>
                  <a:lnTo>
                    <a:pt x="20192" y="17830"/>
                  </a:lnTo>
                  <a:lnTo>
                    <a:pt x="71234" y="16649"/>
                  </a:lnTo>
                  <a:lnTo>
                    <a:pt x="89429" y="16649"/>
                  </a:lnTo>
                  <a:lnTo>
                    <a:pt x="89058" y="15184"/>
                  </a:lnTo>
                  <a:lnTo>
                    <a:pt x="86351" y="9353"/>
                  </a:lnTo>
                  <a:lnTo>
                    <a:pt x="82753" y="4749"/>
                  </a:lnTo>
                  <a:lnTo>
                    <a:pt x="79501" y="1587"/>
                  </a:lnTo>
                  <a:lnTo>
                    <a:pt x="75691" y="0"/>
                  </a:lnTo>
                  <a:close/>
                </a:path>
                <a:path w="93345" h="332104">
                  <a:moveTo>
                    <a:pt x="89429" y="16649"/>
                  </a:moveTo>
                  <a:lnTo>
                    <a:pt x="71234" y="16649"/>
                  </a:lnTo>
                  <a:lnTo>
                    <a:pt x="72364" y="17729"/>
                  </a:lnTo>
                  <a:lnTo>
                    <a:pt x="74741" y="21960"/>
                  </a:lnTo>
                  <a:lnTo>
                    <a:pt x="74849" y="31229"/>
                  </a:lnTo>
                  <a:lnTo>
                    <a:pt x="76631" y="308267"/>
                  </a:lnTo>
                  <a:lnTo>
                    <a:pt x="74206" y="313029"/>
                  </a:lnTo>
                  <a:lnTo>
                    <a:pt x="72948" y="314159"/>
                  </a:lnTo>
                  <a:lnTo>
                    <a:pt x="21932" y="315340"/>
                  </a:lnTo>
                  <a:lnTo>
                    <a:pt x="90536" y="315340"/>
                  </a:lnTo>
                  <a:lnTo>
                    <a:pt x="91742" y="312509"/>
                  </a:lnTo>
                  <a:lnTo>
                    <a:pt x="93141" y="300774"/>
                  </a:lnTo>
                  <a:lnTo>
                    <a:pt x="91401" y="29400"/>
                  </a:lnTo>
                  <a:lnTo>
                    <a:pt x="90775" y="21960"/>
                  </a:lnTo>
                  <a:lnTo>
                    <a:pt x="89429" y="16649"/>
                  </a:lnTo>
                  <a:close/>
                </a:path>
              </a:pathLst>
            </a:custGeom>
            <a:solidFill>
              <a:srgbClr val="0DCFC7"/>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4" name="object 107"/>
            <p:cNvSpPr/>
            <p:nvPr/>
          </p:nvSpPr>
          <p:spPr>
            <a:xfrm>
              <a:off x="6269469" y="3212134"/>
              <a:ext cx="92570" cy="183718"/>
            </a:xfrm>
            <a:prstGeom prst="rect">
              <a:avLst/>
            </a:prstGeom>
            <a:blipFill>
              <a:blip r:embed="rId63"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5" name="object 108"/>
            <p:cNvSpPr/>
            <p:nvPr/>
          </p:nvSpPr>
          <p:spPr>
            <a:xfrm>
              <a:off x="2496056" y="3098368"/>
              <a:ext cx="327660" cy="363220"/>
            </a:xfrm>
            <a:custGeom>
              <a:avLst/>
              <a:gdLst/>
              <a:ahLst/>
              <a:cxnLst/>
              <a:rect l="l" t="t" r="r" b="b"/>
              <a:pathLst>
                <a:path w="327660" h="363220">
                  <a:moveTo>
                    <a:pt x="107621" y="154482"/>
                  </a:moveTo>
                  <a:lnTo>
                    <a:pt x="104014" y="154482"/>
                  </a:lnTo>
                  <a:lnTo>
                    <a:pt x="63548" y="162673"/>
                  </a:lnTo>
                  <a:lnTo>
                    <a:pt x="30466" y="184996"/>
                  </a:lnTo>
                  <a:lnTo>
                    <a:pt x="8142" y="218074"/>
                  </a:lnTo>
                  <a:lnTo>
                    <a:pt x="126" y="257670"/>
                  </a:lnTo>
                  <a:lnTo>
                    <a:pt x="0" y="258775"/>
                  </a:lnTo>
                  <a:lnTo>
                    <a:pt x="8142" y="299005"/>
                  </a:lnTo>
                  <a:lnTo>
                    <a:pt x="30466" y="332087"/>
                  </a:lnTo>
                  <a:lnTo>
                    <a:pt x="63548" y="354408"/>
                  </a:lnTo>
                  <a:lnTo>
                    <a:pt x="104014" y="362597"/>
                  </a:lnTo>
                  <a:lnTo>
                    <a:pt x="136503" y="357403"/>
                  </a:lnTo>
                  <a:lnTo>
                    <a:pt x="152431" y="349262"/>
                  </a:lnTo>
                  <a:lnTo>
                    <a:pt x="104014" y="349262"/>
                  </a:lnTo>
                  <a:lnTo>
                    <a:pt x="68734" y="342122"/>
                  </a:lnTo>
                  <a:lnTo>
                    <a:pt x="39891" y="322662"/>
                  </a:lnTo>
                  <a:lnTo>
                    <a:pt x="20427" y="293820"/>
                  </a:lnTo>
                  <a:lnTo>
                    <a:pt x="13335" y="258775"/>
                  </a:lnTo>
                  <a:lnTo>
                    <a:pt x="13461" y="257670"/>
                  </a:lnTo>
                  <a:lnTo>
                    <a:pt x="20427" y="223258"/>
                  </a:lnTo>
                  <a:lnTo>
                    <a:pt x="39906" y="194404"/>
                  </a:lnTo>
                  <a:lnTo>
                    <a:pt x="68734" y="174948"/>
                  </a:lnTo>
                  <a:lnTo>
                    <a:pt x="104014" y="167805"/>
                  </a:lnTo>
                  <a:lnTo>
                    <a:pt x="154125" y="167805"/>
                  </a:lnTo>
                  <a:lnTo>
                    <a:pt x="144043" y="162525"/>
                  </a:lnTo>
                  <a:lnTo>
                    <a:pt x="126798" y="157022"/>
                  </a:lnTo>
                  <a:lnTo>
                    <a:pt x="126796" y="155028"/>
                  </a:lnTo>
                  <a:lnTo>
                    <a:pt x="114670" y="155028"/>
                  </a:lnTo>
                  <a:lnTo>
                    <a:pt x="111177" y="154673"/>
                  </a:lnTo>
                  <a:lnTo>
                    <a:pt x="107621" y="154482"/>
                  </a:lnTo>
                  <a:close/>
                </a:path>
                <a:path w="327660" h="363220">
                  <a:moveTo>
                    <a:pt x="154125" y="167805"/>
                  </a:moveTo>
                  <a:lnTo>
                    <a:pt x="104014" y="167805"/>
                  </a:lnTo>
                  <a:lnTo>
                    <a:pt x="139305" y="174955"/>
                  </a:lnTo>
                  <a:lnTo>
                    <a:pt x="168122" y="194404"/>
                  </a:lnTo>
                  <a:lnTo>
                    <a:pt x="187602" y="223258"/>
                  </a:lnTo>
                  <a:lnTo>
                    <a:pt x="194568" y="257670"/>
                  </a:lnTo>
                  <a:lnTo>
                    <a:pt x="194694" y="258775"/>
                  </a:lnTo>
                  <a:lnTo>
                    <a:pt x="187602" y="293820"/>
                  </a:lnTo>
                  <a:lnTo>
                    <a:pt x="168138" y="322662"/>
                  </a:lnTo>
                  <a:lnTo>
                    <a:pt x="139295" y="342122"/>
                  </a:lnTo>
                  <a:lnTo>
                    <a:pt x="104014" y="349262"/>
                  </a:lnTo>
                  <a:lnTo>
                    <a:pt x="152431" y="349262"/>
                  </a:lnTo>
                  <a:lnTo>
                    <a:pt x="164814" y="342933"/>
                  </a:lnTo>
                  <a:lnTo>
                    <a:pt x="187284" y="320854"/>
                  </a:lnTo>
                  <a:lnTo>
                    <a:pt x="202249" y="292836"/>
                  </a:lnTo>
                  <a:lnTo>
                    <a:pt x="232567" y="292836"/>
                  </a:lnTo>
                  <a:lnTo>
                    <a:pt x="251034" y="292211"/>
                  </a:lnTo>
                  <a:lnTo>
                    <a:pt x="286067" y="287620"/>
                  </a:lnTo>
                  <a:lnTo>
                    <a:pt x="307507" y="279895"/>
                  </a:lnTo>
                  <a:lnTo>
                    <a:pt x="215825" y="279895"/>
                  </a:lnTo>
                  <a:lnTo>
                    <a:pt x="210821" y="279768"/>
                  </a:lnTo>
                  <a:lnTo>
                    <a:pt x="205919" y="279590"/>
                  </a:lnTo>
                  <a:lnTo>
                    <a:pt x="207329" y="272783"/>
                  </a:lnTo>
                  <a:lnTo>
                    <a:pt x="208078" y="265760"/>
                  </a:lnTo>
                  <a:lnTo>
                    <a:pt x="208078" y="256705"/>
                  </a:lnTo>
                  <a:lnTo>
                    <a:pt x="207939" y="253060"/>
                  </a:lnTo>
                  <a:lnTo>
                    <a:pt x="229400" y="253060"/>
                  </a:lnTo>
                  <a:lnTo>
                    <a:pt x="242613" y="252742"/>
                  </a:lnTo>
                  <a:lnTo>
                    <a:pt x="268602" y="250536"/>
                  </a:lnTo>
                  <a:lnTo>
                    <a:pt x="294297" y="245676"/>
                  </a:lnTo>
                  <a:lnTo>
                    <a:pt x="308393" y="239928"/>
                  </a:lnTo>
                  <a:lnTo>
                    <a:pt x="215965" y="239928"/>
                  </a:lnTo>
                  <a:lnTo>
                    <a:pt x="211101" y="239814"/>
                  </a:lnTo>
                  <a:lnTo>
                    <a:pt x="206313" y="239648"/>
                  </a:lnTo>
                  <a:lnTo>
                    <a:pt x="204478" y="231490"/>
                  </a:lnTo>
                  <a:lnTo>
                    <a:pt x="202017" y="223586"/>
                  </a:lnTo>
                  <a:lnTo>
                    <a:pt x="198951" y="215963"/>
                  </a:lnTo>
                  <a:lnTo>
                    <a:pt x="195302" y="208648"/>
                  </a:lnTo>
                  <a:lnTo>
                    <a:pt x="245334" y="208648"/>
                  </a:lnTo>
                  <a:lnTo>
                    <a:pt x="268602" y="206676"/>
                  </a:lnTo>
                  <a:lnTo>
                    <a:pt x="294297" y="201821"/>
                  </a:lnTo>
                  <a:lnTo>
                    <a:pt x="308422" y="196062"/>
                  </a:lnTo>
                  <a:lnTo>
                    <a:pt x="220943" y="196062"/>
                  </a:lnTo>
                  <a:lnTo>
                    <a:pt x="211782" y="195959"/>
                  </a:lnTo>
                  <a:lnTo>
                    <a:pt x="202874" y="195659"/>
                  </a:lnTo>
                  <a:lnTo>
                    <a:pt x="194258" y="195173"/>
                  </a:lnTo>
                  <a:lnTo>
                    <a:pt x="185968" y="194513"/>
                  </a:lnTo>
                  <a:lnTo>
                    <a:pt x="173917" y="181559"/>
                  </a:lnTo>
                  <a:lnTo>
                    <a:pt x="159845" y="170800"/>
                  </a:lnTo>
                  <a:lnTo>
                    <a:pt x="154125" y="167805"/>
                  </a:lnTo>
                  <a:close/>
                </a:path>
                <a:path w="327660" h="363220">
                  <a:moveTo>
                    <a:pt x="232567" y="292836"/>
                  </a:moveTo>
                  <a:lnTo>
                    <a:pt x="202249" y="292836"/>
                  </a:lnTo>
                  <a:lnTo>
                    <a:pt x="209272" y="293128"/>
                  </a:lnTo>
                  <a:lnTo>
                    <a:pt x="215686" y="293230"/>
                  </a:lnTo>
                  <a:lnTo>
                    <a:pt x="220943" y="293230"/>
                  </a:lnTo>
                  <a:lnTo>
                    <a:pt x="232567" y="292836"/>
                  </a:lnTo>
                  <a:close/>
                </a:path>
                <a:path w="327660" h="363220">
                  <a:moveTo>
                    <a:pt x="327217" y="237197"/>
                  </a:moveTo>
                  <a:lnTo>
                    <a:pt x="315088" y="237197"/>
                  </a:lnTo>
                  <a:lnTo>
                    <a:pt x="315088" y="258775"/>
                  </a:lnTo>
                  <a:lnTo>
                    <a:pt x="307370" y="266993"/>
                  </a:lnTo>
                  <a:lnTo>
                    <a:pt x="287118" y="273707"/>
                  </a:lnTo>
                  <a:lnTo>
                    <a:pt x="257315" y="278234"/>
                  </a:lnTo>
                  <a:lnTo>
                    <a:pt x="220943" y="279895"/>
                  </a:lnTo>
                  <a:lnTo>
                    <a:pt x="307507" y="279895"/>
                  </a:lnTo>
                  <a:lnTo>
                    <a:pt x="315107" y="277156"/>
                  </a:lnTo>
                  <a:lnTo>
                    <a:pt x="327209" y="258533"/>
                  </a:lnTo>
                  <a:lnTo>
                    <a:pt x="327217" y="237197"/>
                  </a:lnTo>
                  <a:close/>
                </a:path>
                <a:path w="327660" h="363220">
                  <a:moveTo>
                    <a:pt x="229400" y="253060"/>
                  </a:moveTo>
                  <a:lnTo>
                    <a:pt x="207939" y="253060"/>
                  </a:lnTo>
                  <a:lnTo>
                    <a:pt x="212714" y="253199"/>
                  </a:lnTo>
                  <a:lnTo>
                    <a:pt x="217146" y="253263"/>
                  </a:lnTo>
                  <a:lnTo>
                    <a:pt x="220943" y="253263"/>
                  </a:lnTo>
                  <a:lnTo>
                    <a:pt x="229400" y="253060"/>
                  </a:lnTo>
                  <a:close/>
                </a:path>
                <a:path w="327660" h="363220">
                  <a:moveTo>
                    <a:pt x="327217" y="193344"/>
                  </a:moveTo>
                  <a:lnTo>
                    <a:pt x="315088" y="193344"/>
                  </a:lnTo>
                  <a:lnTo>
                    <a:pt x="315088" y="218808"/>
                  </a:lnTo>
                  <a:lnTo>
                    <a:pt x="307370" y="227032"/>
                  </a:lnTo>
                  <a:lnTo>
                    <a:pt x="287118" y="233745"/>
                  </a:lnTo>
                  <a:lnTo>
                    <a:pt x="257315" y="238269"/>
                  </a:lnTo>
                  <a:lnTo>
                    <a:pt x="220943" y="239928"/>
                  </a:lnTo>
                  <a:lnTo>
                    <a:pt x="308393" y="239928"/>
                  </a:lnTo>
                  <a:lnTo>
                    <a:pt x="315088" y="237197"/>
                  </a:lnTo>
                  <a:lnTo>
                    <a:pt x="327217" y="237197"/>
                  </a:lnTo>
                  <a:lnTo>
                    <a:pt x="327264" y="215963"/>
                  </a:lnTo>
                  <a:lnTo>
                    <a:pt x="327407" y="215264"/>
                  </a:lnTo>
                  <a:lnTo>
                    <a:pt x="327522" y="212394"/>
                  </a:lnTo>
                  <a:lnTo>
                    <a:pt x="327395" y="211493"/>
                  </a:lnTo>
                  <a:lnTo>
                    <a:pt x="327217" y="210629"/>
                  </a:lnTo>
                  <a:lnTo>
                    <a:pt x="327217" y="193344"/>
                  </a:lnTo>
                  <a:close/>
                </a:path>
                <a:path w="327660" h="363220">
                  <a:moveTo>
                    <a:pt x="245334" y="208648"/>
                  </a:moveTo>
                  <a:lnTo>
                    <a:pt x="195302" y="208648"/>
                  </a:lnTo>
                  <a:lnTo>
                    <a:pt x="202450" y="209006"/>
                  </a:lnTo>
                  <a:lnTo>
                    <a:pt x="209185" y="209237"/>
                  </a:lnTo>
                  <a:lnTo>
                    <a:pt x="215389" y="209360"/>
                  </a:lnTo>
                  <a:lnTo>
                    <a:pt x="220943" y="209397"/>
                  </a:lnTo>
                  <a:lnTo>
                    <a:pt x="242613" y="208878"/>
                  </a:lnTo>
                  <a:lnTo>
                    <a:pt x="245334" y="208648"/>
                  </a:lnTo>
                  <a:close/>
                </a:path>
                <a:path w="327660" h="363220">
                  <a:moveTo>
                    <a:pt x="327217" y="145910"/>
                  </a:moveTo>
                  <a:lnTo>
                    <a:pt x="315088" y="145910"/>
                  </a:lnTo>
                  <a:lnTo>
                    <a:pt x="315088" y="174955"/>
                  </a:lnTo>
                  <a:lnTo>
                    <a:pt x="307370" y="183171"/>
                  </a:lnTo>
                  <a:lnTo>
                    <a:pt x="287118" y="189880"/>
                  </a:lnTo>
                  <a:lnTo>
                    <a:pt x="257315" y="194404"/>
                  </a:lnTo>
                  <a:lnTo>
                    <a:pt x="220943" y="196062"/>
                  </a:lnTo>
                  <a:lnTo>
                    <a:pt x="308422" y="196062"/>
                  </a:lnTo>
                  <a:lnTo>
                    <a:pt x="315088" y="193344"/>
                  </a:lnTo>
                  <a:lnTo>
                    <a:pt x="327217" y="193344"/>
                  </a:lnTo>
                  <a:lnTo>
                    <a:pt x="327217" y="176225"/>
                  </a:lnTo>
                  <a:lnTo>
                    <a:pt x="327407" y="175298"/>
                  </a:lnTo>
                  <a:lnTo>
                    <a:pt x="327522" y="172427"/>
                  </a:lnTo>
                  <a:lnTo>
                    <a:pt x="327395" y="171526"/>
                  </a:lnTo>
                  <a:lnTo>
                    <a:pt x="327248" y="170800"/>
                  </a:lnTo>
                  <a:lnTo>
                    <a:pt x="327217" y="145910"/>
                  </a:lnTo>
                  <a:close/>
                </a:path>
                <a:path w="327660" h="363220">
                  <a:moveTo>
                    <a:pt x="327217" y="145897"/>
                  </a:moveTo>
                  <a:lnTo>
                    <a:pt x="126786" y="145897"/>
                  </a:lnTo>
                  <a:lnTo>
                    <a:pt x="151418" y="154385"/>
                  </a:lnTo>
                  <a:lnTo>
                    <a:pt x="180560" y="158878"/>
                  </a:lnTo>
                  <a:lnTo>
                    <a:pt x="206364" y="160649"/>
                  </a:lnTo>
                  <a:lnTo>
                    <a:pt x="220943" y="160959"/>
                  </a:lnTo>
                  <a:lnTo>
                    <a:pt x="235539" y="160649"/>
                  </a:lnTo>
                  <a:lnTo>
                    <a:pt x="261359" y="158876"/>
                  </a:lnTo>
                  <a:lnTo>
                    <a:pt x="290510" y="154380"/>
                  </a:lnTo>
                  <a:lnTo>
                    <a:pt x="315088" y="145910"/>
                  </a:lnTo>
                  <a:lnTo>
                    <a:pt x="327217" y="145910"/>
                  </a:lnTo>
                  <a:close/>
                </a:path>
                <a:path w="327660" h="363220">
                  <a:moveTo>
                    <a:pt x="220943" y="0"/>
                  </a:moveTo>
                  <a:lnTo>
                    <a:pt x="175625" y="2613"/>
                  </a:lnTo>
                  <a:lnTo>
                    <a:pt x="120905" y="19037"/>
                  </a:lnTo>
                  <a:lnTo>
                    <a:pt x="115300" y="26631"/>
                  </a:lnTo>
                  <a:lnTo>
                    <a:pt x="114721" y="28155"/>
                  </a:lnTo>
                  <a:lnTo>
                    <a:pt x="114390" y="29756"/>
                  </a:lnTo>
                  <a:lnTo>
                    <a:pt x="114492" y="33400"/>
                  </a:lnTo>
                  <a:lnTo>
                    <a:pt x="114670" y="34328"/>
                  </a:lnTo>
                  <a:lnTo>
                    <a:pt x="114670" y="72618"/>
                  </a:lnTo>
                  <a:lnTo>
                    <a:pt x="114505" y="73494"/>
                  </a:lnTo>
                  <a:lnTo>
                    <a:pt x="114492" y="77266"/>
                  </a:lnTo>
                  <a:lnTo>
                    <a:pt x="114670" y="78193"/>
                  </a:lnTo>
                  <a:lnTo>
                    <a:pt x="114670" y="122034"/>
                  </a:lnTo>
                  <a:lnTo>
                    <a:pt x="114898" y="123456"/>
                  </a:lnTo>
                  <a:lnTo>
                    <a:pt x="115241" y="124828"/>
                  </a:lnTo>
                  <a:lnTo>
                    <a:pt x="114708" y="126314"/>
                  </a:lnTo>
                  <a:lnTo>
                    <a:pt x="114390" y="127850"/>
                  </a:lnTo>
                  <a:lnTo>
                    <a:pt x="114492" y="131444"/>
                  </a:lnTo>
                  <a:lnTo>
                    <a:pt x="114670" y="132372"/>
                  </a:lnTo>
                  <a:lnTo>
                    <a:pt x="114670" y="155028"/>
                  </a:lnTo>
                  <a:lnTo>
                    <a:pt x="126796" y="155028"/>
                  </a:lnTo>
                  <a:lnTo>
                    <a:pt x="126786" y="145897"/>
                  </a:lnTo>
                  <a:lnTo>
                    <a:pt x="327217" y="145897"/>
                  </a:lnTo>
                  <a:lnTo>
                    <a:pt x="327217" y="141897"/>
                  </a:lnTo>
                  <a:lnTo>
                    <a:pt x="220943" y="141897"/>
                  </a:lnTo>
                  <a:lnTo>
                    <a:pt x="184575" y="140236"/>
                  </a:lnTo>
                  <a:lnTo>
                    <a:pt x="154770" y="135707"/>
                  </a:lnTo>
                  <a:lnTo>
                    <a:pt x="134518" y="128990"/>
                  </a:lnTo>
                  <a:lnTo>
                    <a:pt x="126823" y="120776"/>
                  </a:lnTo>
                  <a:lnTo>
                    <a:pt x="126786" y="95300"/>
                  </a:lnTo>
                  <a:lnTo>
                    <a:pt x="177515" y="95300"/>
                  </a:lnTo>
                  <a:lnTo>
                    <a:pt x="154770" y="91847"/>
                  </a:lnTo>
                  <a:lnTo>
                    <a:pt x="134518" y="85135"/>
                  </a:lnTo>
                  <a:lnTo>
                    <a:pt x="126823" y="76923"/>
                  </a:lnTo>
                  <a:lnTo>
                    <a:pt x="126786" y="47866"/>
                  </a:lnTo>
                  <a:lnTo>
                    <a:pt x="327217" y="47866"/>
                  </a:lnTo>
                  <a:lnTo>
                    <a:pt x="327217" y="47574"/>
                  </a:lnTo>
                  <a:lnTo>
                    <a:pt x="220943" y="47574"/>
                  </a:lnTo>
                  <a:lnTo>
                    <a:pt x="184792" y="45927"/>
                  </a:lnTo>
                  <a:lnTo>
                    <a:pt x="156934" y="41840"/>
                  </a:lnTo>
                  <a:lnTo>
                    <a:pt x="138046" y="36590"/>
                  </a:lnTo>
                  <a:lnTo>
                    <a:pt x="128805" y="31457"/>
                  </a:lnTo>
                  <a:lnTo>
                    <a:pt x="138046" y="26332"/>
                  </a:lnTo>
                  <a:lnTo>
                    <a:pt x="156934" y="21086"/>
                  </a:lnTo>
                  <a:lnTo>
                    <a:pt x="184792" y="17000"/>
                  </a:lnTo>
                  <a:lnTo>
                    <a:pt x="220943" y="15354"/>
                  </a:lnTo>
                  <a:lnTo>
                    <a:pt x="312959" y="15354"/>
                  </a:lnTo>
                  <a:lnTo>
                    <a:pt x="297507" y="8293"/>
                  </a:lnTo>
                  <a:lnTo>
                    <a:pt x="266276" y="2613"/>
                  </a:lnTo>
                  <a:lnTo>
                    <a:pt x="237398" y="384"/>
                  </a:lnTo>
                  <a:lnTo>
                    <a:pt x="220943" y="0"/>
                  </a:lnTo>
                  <a:close/>
                </a:path>
                <a:path w="327660" h="363220">
                  <a:moveTo>
                    <a:pt x="327217" y="95313"/>
                  </a:moveTo>
                  <a:lnTo>
                    <a:pt x="315088" y="95313"/>
                  </a:lnTo>
                  <a:lnTo>
                    <a:pt x="315088" y="120776"/>
                  </a:lnTo>
                  <a:lnTo>
                    <a:pt x="307370" y="129000"/>
                  </a:lnTo>
                  <a:lnTo>
                    <a:pt x="287118" y="135713"/>
                  </a:lnTo>
                  <a:lnTo>
                    <a:pt x="257315" y="140238"/>
                  </a:lnTo>
                  <a:lnTo>
                    <a:pt x="220943" y="141897"/>
                  </a:lnTo>
                  <a:lnTo>
                    <a:pt x="327217" y="141897"/>
                  </a:lnTo>
                  <a:lnTo>
                    <a:pt x="327217" y="132372"/>
                  </a:lnTo>
                  <a:lnTo>
                    <a:pt x="327407" y="131444"/>
                  </a:lnTo>
                  <a:lnTo>
                    <a:pt x="327522" y="127850"/>
                  </a:lnTo>
                  <a:lnTo>
                    <a:pt x="327192" y="126314"/>
                  </a:lnTo>
                  <a:lnTo>
                    <a:pt x="326658" y="124828"/>
                  </a:lnTo>
                  <a:lnTo>
                    <a:pt x="327014" y="123456"/>
                  </a:lnTo>
                  <a:lnTo>
                    <a:pt x="327217" y="122034"/>
                  </a:lnTo>
                  <a:lnTo>
                    <a:pt x="327217" y="95313"/>
                  </a:lnTo>
                  <a:close/>
                </a:path>
                <a:path w="327660" h="363220">
                  <a:moveTo>
                    <a:pt x="177515" y="95300"/>
                  </a:moveTo>
                  <a:lnTo>
                    <a:pt x="126786" y="95300"/>
                  </a:lnTo>
                  <a:lnTo>
                    <a:pt x="147614" y="103790"/>
                  </a:lnTo>
                  <a:lnTo>
                    <a:pt x="173307" y="108645"/>
                  </a:lnTo>
                  <a:lnTo>
                    <a:pt x="199287" y="110847"/>
                  </a:lnTo>
                  <a:lnTo>
                    <a:pt x="220943" y="111366"/>
                  </a:lnTo>
                  <a:lnTo>
                    <a:pt x="242616" y="110847"/>
                  </a:lnTo>
                  <a:lnTo>
                    <a:pt x="268610" y="108643"/>
                  </a:lnTo>
                  <a:lnTo>
                    <a:pt x="294310" y="103784"/>
                  </a:lnTo>
                  <a:lnTo>
                    <a:pt x="308422" y="98031"/>
                  </a:lnTo>
                  <a:lnTo>
                    <a:pt x="220943" y="98031"/>
                  </a:lnTo>
                  <a:lnTo>
                    <a:pt x="184575" y="96372"/>
                  </a:lnTo>
                  <a:lnTo>
                    <a:pt x="177515" y="95300"/>
                  </a:lnTo>
                  <a:close/>
                </a:path>
                <a:path w="327660" h="363220">
                  <a:moveTo>
                    <a:pt x="327217" y="47878"/>
                  </a:moveTo>
                  <a:lnTo>
                    <a:pt x="315088" y="47878"/>
                  </a:lnTo>
                  <a:lnTo>
                    <a:pt x="315088" y="76923"/>
                  </a:lnTo>
                  <a:lnTo>
                    <a:pt x="307370" y="85140"/>
                  </a:lnTo>
                  <a:lnTo>
                    <a:pt x="287118" y="91849"/>
                  </a:lnTo>
                  <a:lnTo>
                    <a:pt x="257315" y="96372"/>
                  </a:lnTo>
                  <a:lnTo>
                    <a:pt x="220943" y="98031"/>
                  </a:lnTo>
                  <a:lnTo>
                    <a:pt x="308422" y="98031"/>
                  </a:lnTo>
                  <a:lnTo>
                    <a:pt x="315088" y="95313"/>
                  </a:lnTo>
                  <a:lnTo>
                    <a:pt x="327217" y="95313"/>
                  </a:lnTo>
                  <a:lnTo>
                    <a:pt x="327217" y="78193"/>
                  </a:lnTo>
                  <a:lnTo>
                    <a:pt x="327407" y="77266"/>
                  </a:lnTo>
                  <a:lnTo>
                    <a:pt x="327522" y="74383"/>
                  </a:lnTo>
                  <a:lnTo>
                    <a:pt x="327395" y="73494"/>
                  </a:lnTo>
                  <a:lnTo>
                    <a:pt x="327217" y="72618"/>
                  </a:lnTo>
                  <a:lnTo>
                    <a:pt x="327217" y="47878"/>
                  </a:lnTo>
                  <a:close/>
                </a:path>
                <a:path w="327660" h="363220">
                  <a:moveTo>
                    <a:pt x="327217" y="47866"/>
                  </a:moveTo>
                  <a:lnTo>
                    <a:pt x="126786" y="47866"/>
                  </a:lnTo>
                  <a:lnTo>
                    <a:pt x="151418" y="56354"/>
                  </a:lnTo>
                  <a:lnTo>
                    <a:pt x="180560" y="60847"/>
                  </a:lnTo>
                  <a:lnTo>
                    <a:pt x="206364" y="62618"/>
                  </a:lnTo>
                  <a:lnTo>
                    <a:pt x="220943" y="62928"/>
                  </a:lnTo>
                  <a:lnTo>
                    <a:pt x="235539" y="62618"/>
                  </a:lnTo>
                  <a:lnTo>
                    <a:pt x="261359" y="60845"/>
                  </a:lnTo>
                  <a:lnTo>
                    <a:pt x="290510" y="56349"/>
                  </a:lnTo>
                  <a:lnTo>
                    <a:pt x="315088" y="47878"/>
                  </a:lnTo>
                  <a:lnTo>
                    <a:pt x="327217" y="47878"/>
                  </a:lnTo>
                  <a:close/>
                </a:path>
                <a:path w="327660" h="363220">
                  <a:moveTo>
                    <a:pt x="312959" y="15354"/>
                  </a:moveTo>
                  <a:lnTo>
                    <a:pt x="220943" y="15354"/>
                  </a:lnTo>
                  <a:lnTo>
                    <a:pt x="257107" y="17000"/>
                  </a:lnTo>
                  <a:lnTo>
                    <a:pt x="284970" y="21086"/>
                  </a:lnTo>
                  <a:lnTo>
                    <a:pt x="303861" y="26332"/>
                  </a:lnTo>
                  <a:lnTo>
                    <a:pt x="313107" y="31457"/>
                  </a:lnTo>
                  <a:lnTo>
                    <a:pt x="303861" y="36590"/>
                  </a:lnTo>
                  <a:lnTo>
                    <a:pt x="284970" y="41840"/>
                  </a:lnTo>
                  <a:lnTo>
                    <a:pt x="257107" y="45927"/>
                  </a:lnTo>
                  <a:lnTo>
                    <a:pt x="220943" y="47574"/>
                  </a:lnTo>
                  <a:lnTo>
                    <a:pt x="327217" y="47574"/>
                  </a:lnTo>
                  <a:lnTo>
                    <a:pt x="327217" y="34328"/>
                  </a:lnTo>
                  <a:lnTo>
                    <a:pt x="327407" y="33400"/>
                  </a:lnTo>
                  <a:lnTo>
                    <a:pt x="327522" y="29756"/>
                  </a:lnTo>
                  <a:lnTo>
                    <a:pt x="327166" y="28155"/>
                  </a:lnTo>
                  <a:lnTo>
                    <a:pt x="326620" y="26631"/>
                  </a:lnTo>
                  <a:lnTo>
                    <a:pt x="325693" y="23418"/>
                  </a:lnTo>
                  <a:lnTo>
                    <a:pt x="323674" y="20739"/>
                  </a:lnTo>
                  <a:lnTo>
                    <a:pt x="321019" y="19037"/>
                  </a:lnTo>
                  <a:lnTo>
                    <a:pt x="312959" y="15354"/>
                  </a:lnTo>
                  <a:close/>
                </a:path>
              </a:pathLst>
            </a:custGeom>
            <a:solidFill>
              <a:srgbClr val="70BD6B"/>
            </a:solid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sp>
          <p:nvSpPr>
            <p:cNvPr id="106" name="object 109"/>
            <p:cNvSpPr/>
            <p:nvPr/>
          </p:nvSpPr>
          <p:spPr>
            <a:xfrm>
              <a:off x="2529954" y="3286785"/>
              <a:ext cx="140220" cy="140246"/>
            </a:xfrm>
            <a:prstGeom prst="rect">
              <a:avLst/>
            </a:prstGeom>
            <a:blipFill>
              <a:blip r:embed="rId64" cstate="print"/>
              <a:stretch>
                <a:fillRect/>
              </a:stretch>
            </a:blipFill>
          </p:spPr>
          <p:txBody>
            <a:bodyPr wrap="square" lIns="0" tIns="0" rIns="0" bIns="0" rtlCol="0"/>
            <a:lstStyle/>
            <a:p>
              <a:pPr defTabSz="1219170">
                <a:buClr>
                  <a:srgbClr val="000000"/>
                </a:buClr>
              </a:pPr>
              <a:endParaRPr sz="2667" kern="0">
                <a:solidFill>
                  <a:srgbClr val="000000"/>
                </a:solidFill>
                <a:latin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a:extLst>
              <a:ext uri="{FF2B5EF4-FFF2-40B4-BE49-F238E27FC236}">
                <a16:creationId xmlns:a16="http://schemas.microsoft.com/office/drawing/2014/main" id="{ED6366C1-3ABC-44B0-ABE2-FF8369FBFDB6}"/>
              </a:ext>
            </a:extLst>
          </p:cNvPr>
          <p:cNvGrpSpPr>
            <a:grpSpLocks/>
          </p:cNvGrpSpPr>
          <p:nvPr/>
        </p:nvGrpSpPr>
        <p:grpSpPr bwMode="auto">
          <a:xfrm>
            <a:off x="3959225" y="1028700"/>
            <a:ext cx="4368800" cy="4800600"/>
            <a:chOff x="3402330" y="900113"/>
            <a:chExt cx="5905500" cy="6968186"/>
          </a:xfrm>
        </p:grpSpPr>
        <p:grpSp>
          <p:nvGrpSpPr>
            <p:cNvPr id="5141" name="Group 69">
              <a:extLst>
                <a:ext uri="{FF2B5EF4-FFF2-40B4-BE49-F238E27FC236}">
                  <a16:creationId xmlns:a16="http://schemas.microsoft.com/office/drawing/2014/main" id="{96393B1D-EE93-436E-A986-E3406D5542F4}"/>
                </a:ext>
              </a:extLst>
            </p:cNvPr>
            <p:cNvGrpSpPr>
              <a:grpSpLocks/>
            </p:cNvGrpSpPr>
            <p:nvPr/>
          </p:nvGrpSpPr>
          <p:grpSpPr bwMode="auto">
            <a:xfrm>
              <a:off x="4476685" y="900113"/>
              <a:ext cx="2926294" cy="2925506"/>
              <a:chOff x="3821356" y="2590800"/>
              <a:chExt cx="3383526" cy="3382616"/>
            </a:xfrm>
          </p:grpSpPr>
          <p:sp>
            <p:nvSpPr>
              <p:cNvPr id="23" name="Oval 29">
                <a:extLst>
                  <a:ext uri="{FF2B5EF4-FFF2-40B4-BE49-F238E27FC236}">
                    <a16:creationId xmlns:a16="http://schemas.microsoft.com/office/drawing/2014/main" id="{4E89EFCE-8B4D-4CF1-8E7A-B4B2C8ED44BF}"/>
                  </a:ext>
                </a:extLst>
              </p:cNvPr>
              <p:cNvSpPr/>
              <p:nvPr/>
            </p:nvSpPr>
            <p:spPr>
              <a:xfrm>
                <a:off x="3819727" y="2590800"/>
                <a:ext cx="3384342" cy="3383712"/>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24" name="Oval 30">
                <a:extLst>
                  <a:ext uri="{FF2B5EF4-FFF2-40B4-BE49-F238E27FC236}">
                    <a16:creationId xmlns:a16="http://schemas.microsoft.com/office/drawing/2014/main" id="{45635331-B6FC-424F-9B5B-6E68960E6F87}"/>
                  </a:ext>
                </a:extLst>
              </p:cNvPr>
              <p:cNvSpPr/>
              <p:nvPr/>
            </p:nvSpPr>
            <p:spPr>
              <a:xfrm>
                <a:off x="3978524" y="2747997"/>
                <a:ext cx="3066750" cy="3069320"/>
              </a:xfrm>
              <a:prstGeom prst="ellips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grpSp>
        <p:grpSp>
          <p:nvGrpSpPr>
            <p:cNvPr id="5142" name="Group 72">
              <a:extLst>
                <a:ext uri="{FF2B5EF4-FFF2-40B4-BE49-F238E27FC236}">
                  <a16:creationId xmlns:a16="http://schemas.microsoft.com/office/drawing/2014/main" id="{E15F5AE4-87E9-4B0C-8DEF-F84C61A8581B}"/>
                </a:ext>
              </a:extLst>
            </p:cNvPr>
            <p:cNvGrpSpPr>
              <a:grpSpLocks/>
            </p:cNvGrpSpPr>
            <p:nvPr/>
          </p:nvGrpSpPr>
          <p:grpSpPr bwMode="auto">
            <a:xfrm>
              <a:off x="5737959" y="2822447"/>
              <a:ext cx="3569871" cy="5045852"/>
              <a:chOff x="3077047" y="2591020"/>
              <a:chExt cx="4127663" cy="5834266"/>
            </a:xfrm>
          </p:grpSpPr>
          <p:sp>
            <p:nvSpPr>
              <p:cNvPr id="21" name="Oval 27">
                <a:extLst>
                  <a:ext uri="{FF2B5EF4-FFF2-40B4-BE49-F238E27FC236}">
                    <a16:creationId xmlns:a16="http://schemas.microsoft.com/office/drawing/2014/main" id="{6515CC82-1C24-4823-935B-D02653BD211D}"/>
                  </a:ext>
                </a:extLst>
              </p:cNvPr>
              <p:cNvSpPr/>
              <p:nvPr/>
            </p:nvSpPr>
            <p:spPr>
              <a:xfrm>
                <a:off x="3820368" y="2590381"/>
                <a:ext cx="3384342" cy="33837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22" name="Oval 28">
                <a:extLst>
                  <a:ext uri="{FF2B5EF4-FFF2-40B4-BE49-F238E27FC236}">
                    <a16:creationId xmlns:a16="http://schemas.microsoft.com/office/drawing/2014/main" id="{147BDD74-A9B4-4010-AB3D-4C10626B93C9}"/>
                  </a:ext>
                </a:extLst>
              </p:cNvPr>
              <p:cNvSpPr/>
              <p:nvPr/>
            </p:nvSpPr>
            <p:spPr>
              <a:xfrm>
                <a:off x="3979164" y="2747577"/>
                <a:ext cx="3066750" cy="306932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40" name="Oval 27">
                <a:extLst>
                  <a:ext uri="{FF2B5EF4-FFF2-40B4-BE49-F238E27FC236}">
                    <a16:creationId xmlns:a16="http://schemas.microsoft.com/office/drawing/2014/main" id="{CC80642E-7B4B-4DAF-9A9C-8260711001B2}"/>
                  </a:ext>
                </a:extLst>
              </p:cNvPr>
              <p:cNvSpPr/>
              <p:nvPr/>
            </p:nvSpPr>
            <p:spPr>
              <a:xfrm>
                <a:off x="3076011" y="5044239"/>
                <a:ext cx="3384342" cy="338104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41" name="Oval 28">
                <a:extLst>
                  <a:ext uri="{FF2B5EF4-FFF2-40B4-BE49-F238E27FC236}">
                    <a16:creationId xmlns:a16="http://schemas.microsoft.com/office/drawing/2014/main" id="{B3B83338-E0F3-48AF-9E69-C912D2EDC23A}"/>
                  </a:ext>
                </a:extLst>
              </p:cNvPr>
              <p:cNvSpPr/>
              <p:nvPr/>
            </p:nvSpPr>
            <p:spPr>
              <a:xfrm>
                <a:off x="3234807" y="5198771"/>
                <a:ext cx="3066750" cy="3069320"/>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grpSp>
        <p:grpSp>
          <p:nvGrpSpPr>
            <p:cNvPr id="5143" name="Group 75">
              <a:extLst>
                <a:ext uri="{FF2B5EF4-FFF2-40B4-BE49-F238E27FC236}">
                  <a16:creationId xmlns:a16="http://schemas.microsoft.com/office/drawing/2014/main" id="{70DFBF24-A8F5-4ABB-97C3-D166C3596134}"/>
                </a:ext>
              </a:extLst>
            </p:cNvPr>
            <p:cNvGrpSpPr>
              <a:grpSpLocks/>
            </p:cNvGrpSpPr>
            <p:nvPr/>
          </p:nvGrpSpPr>
          <p:grpSpPr bwMode="auto">
            <a:xfrm>
              <a:off x="3402330" y="3032472"/>
              <a:ext cx="3384102" cy="3382615"/>
              <a:chOff x="3821430" y="2591465"/>
              <a:chExt cx="3384102" cy="3382615"/>
            </a:xfrm>
          </p:grpSpPr>
          <p:sp>
            <p:nvSpPr>
              <p:cNvPr id="19" name="Oval 25">
                <a:extLst>
                  <a:ext uri="{FF2B5EF4-FFF2-40B4-BE49-F238E27FC236}">
                    <a16:creationId xmlns:a16="http://schemas.microsoft.com/office/drawing/2014/main" id="{ABE4503D-3361-401D-832D-00C46AD326DD}"/>
                  </a:ext>
                </a:extLst>
              </p:cNvPr>
              <p:cNvSpPr/>
              <p:nvPr/>
            </p:nvSpPr>
            <p:spPr>
              <a:xfrm>
                <a:off x="3821430" y="2590580"/>
                <a:ext cx="3384074" cy="338270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20" name="Oval 26">
                <a:extLst>
                  <a:ext uri="{FF2B5EF4-FFF2-40B4-BE49-F238E27FC236}">
                    <a16:creationId xmlns:a16="http://schemas.microsoft.com/office/drawing/2014/main" id="{8ADC4418-E21F-4E2E-B692-DDF096E15AD9}"/>
                  </a:ext>
                </a:extLst>
              </p:cNvPr>
              <p:cNvSpPr/>
              <p:nvPr/>
            </p:nvSpPr>
            <p:spPr>
              <a:xfrm>
                <a:off x="3982371" y="2747272"/>
                <a:ext cx="3064336" cy="3069320"/>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grpSp>
      </p:grpSp>
      <p:sp>
        <p:nvSpPr>
          <p:cNvPr id="30" name="Titre 1">
            <a:extLst>
              <a:ext uri="{FF2B5EF4-FFF2-40B4-BE49-F238E27FC236}">
                <a16:creationId xmlns:a16="http://schemas.microsoft.com/office/drawing/2014/main" id="{7D8CB249-40DC-43F5-823D-74A8F50B3E2D}"/>
              </a:ext>
            </a:extLst>
          </p:cNvPr>
          <p:cNvSpPr txBox="1">
            <a:spLocks/>
          </p:cNvSpPr>
          <p:nvPr/>
        </p:nvSpPr>
        <p:spPr>
          <a:xfrm>
            <a:off x="6459538" y="2809058"/>
            <a:ext cx="1555750" cy="819150"/>
          </a:xfrm>
          <a:prstGeom prst="rect">
            <a:avLst/>
          </a:prstGeom>
        </p:spPr>
        <p:txBody>
          <a:bodyPr lIns="0" tIns="0" rIns="0" bIns="0"/>
          <a:lstStyle/>
          <a:p>
            <a:pPr algn="ctr" eaLnBrk="1" fontAlgn="auto" hangingPunct="1">
              <a:spcBef>
                <a:spcPts val="0"/>
              </a:spcBef>
              <a:spcAft>
                <a:spcPts val="0"/>
              </a:spcAft>
              <a:defRPr/>
            </a:pPr>
            <a:r>
              <a:rPr lang="fr-FR" sz="2400" spc="-27" dirty="0">
                <a:solidFill>
                  <a:prstClr val="white"/>
                </a:solidFill>
                <a:latin typeface="Century Gothic" pitchFamily="34" charset="0"/>
              </a:rPr>
              <a:t>CREDIT BANCAIRE </a:t>
            </a:r>
            <a:r>
              <a:rPr lang="fr-FR" sz="1100" i="1" spc="-27" dirty="0">
                <a:solidFill>
                  <a:prstClr val="white"/>
                </a:solidFill>
                <a:latin typeface="Century Gothic" pitchFamily="34" charset="0"/>
              </a:rPr>
              <a:t>si nécessaire</a:t>
            </a:r>
            <a:endParaRPr lang="fr-FR" sz="2400" i="1" spc="-27" dirty="0">
              <a:solidFill>
                <a:prstClr val="white"/>
              </a:solidFill>
              <a:latin typeface="Century Gothic" pitchFamily="34" charset="0"/>
            </a:endParaRPr>
          </a:p>
        </p:txBody>
      </p:sp>
      <p:sp>
        <p:nvSpPr>
          <p:cNvPr id="6" name="Titre 1">
            <a:extLst>
              <a:ext uri="{FF2B5EF4-FFF2-40B4-BE49-F238E27FC236}">
                <a16:creationId xmlns:a16="http://schemas.microsoft.com/office/drawing/2014/main" id="{2B12323E-288D-4982-ADD1-7E1DCC38D2F6}"/>
              </a:ext>
            </a:extLst>
          </p:cNvPr>
          <p:cNvSpPr txBox="1">
            <a:spLocks/>
          </p:cNvSpPr>
          <p:nvPr/>
        </p:nvSpPr>
        <p:spPr>
          <a:xfrm>
            <a:off x="5205413" y="258437"/>
            <a:ext cx="2165350" cy="479425"/>
          </a:xfrm>
          <a:prstGeom prst="rect">
            <a:avLst/>
          </a:prstGeom>
        </p:spPr>
        <p:txBody>
          <a:bodyPr lIns="0" tIns="0" rIns="0" bIns="0">
            <a:normAutofit fontScale="97500"/>
          </a:bodyPr>
          <a:lstStyle/>
          <a:p>
            <a:pPr eaLnBrk="1" fontAlgn="auto" hangingPunct="1">
              <a:lnSpc>
                <a:spcPct val="90000"/>
              </a:lnSpc>
              <a:spcBef>
                <a:spcPts val="0"/>
              </a:spcBef>
              <a:spcAft>
                <a:spcPts val="0"/>
              </a:spcAft>
              <a:defRPr/>
            </a:pPr>
            <a:endParaRPr lang="fr-FR" sz="2400" b="1" spc="-27" dirty="0">
              <a:latin typeface="Century Gothic" pitchFamily="34" charset="0"/>
            </a:endParaRPr>
          </a:p>
        </p:txBody>
      </p:sp>
      <p:sp>
        <p:nvSpPr>
          <p:cNvPr id="25" name="Rectangle 24">
            <a:extLst>
              <a:ext uri="{FF2B5EF4-FFF2-40B4-BE49-F238E27FC236}">
                <a16:creationId xmlns:a16="http://schemas.microsoft.com/office/drawing/2014/main" id="{0F533120-9C5E-47CC-8886-70E9C1BDF4ED}"/>
              </a:ext>
            </a:extLst>
          </p:cNvPr>
          <p:cNvSpPr/>
          <p:nvPr/>
        </p:nvSpPr>
        <p:spPr>
          <a:xfrm>
            <a:off x="623888" y="3245620"/>
            <a:ext cx="3190875" cy="749300"/>
          </a:xfrm>
          <a:prstGeom prst="rect">
            <a:avLst/>
          </a:prstGeom>
        </p:spPr>
        <p:txBody>
          <a:bodyPr>
            <a:spAutoFit/>
          </a:bodyPr>
          <a:lstStyle/>
          <a:p>
            <a:pPr fontAlgn="auto">
              <a:spcBef>
                <a:spcPts val="0"/>
              </a:spcBef>
              <a:spcAft>
                <a:spcPts val="0"/>
              </a:spcAft>
              <a:defRPr/>
            </a:pPr>
            <a:r>
              <a:rPr lang="fr-FR" sz="2133" dirty="0">
                <a:latin typeface="Century Gothic" panose="020B0502020202020204" pitchFamily="34" charset="0"/>
                <a:cs typeface="Arial" panose="020B0604020202020204" pitchFamily="34" charset="0"/>
              </a:rPr>
              <a:t>25 % min, sous forme d’apport en devises</a:t>
            </a:r>
          </a:p>
        </p:txBody>
      </p:sp>
      <p:sp>
        <p:nvSpPr>
          <p:cNvPr id="12295" name="Rectangle 25">
            <a:extLst>
              <a:ext uri="{FF2B5EF4-FFF2-40B4-BE49-F238E27FC236}">
                <a16:creationId xmlns:a16="http://schemas.microsoft.com/office/drawing/2014/main" id="{D22AADA7-C08C-4807-91D5-944029BA198B}"/>
              </a:ext>
            </a:extLst>
          </p:cNvPr>
          <p:cNvSpPr>
            <a:spLocks noChangeArrowheads="1"/>
          </p:cNvSpPr>
          <p:nvPr/>
        </p:nvSpPr>
        <p:spPr bwMode="auto">
          <a:xfrm>
            <a:off x="7097713" y="653140"/>
            <a:ext cx="3917950" cy="1405256"/>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fr-FR" sz="2133" dirty="0">
                <a:latin typeface="Century Gothic" panose="020B0502020202020204" pitchFamily="34" charset="0"/>
              </a:rPr>
              <a:t>Subvention  de 10% du montant du projet avec un  plafond de 5 MDH garantie par la CCG</a:t>
            </a:r>
          </a:p>
        </p:txBody>
      </p:sp>
      <p:sp>
        <p:nvSpPr>
          <p:cNvPr id="12296" name="Rectangle 26">
            <a:extLst>
              <a:ext uri="{FF2B5EF4-FFF2-40B4-BE49-F238E27FC236}">
                <a16:creationId xmlns:a16="http://schemas.microsoft.com/office/drawing/2014/main" id="{86467AE8-625E-4343-BB7F-4BC71A8C0719}"/>
              </a:ext>
            </a:extLst>
          </p:cNvPr>
          <p:cNvSpPr>
            <a:spLocks noChangeArrowheads="1"/>
          </p:cNvSpPr>
          <p:nvPr/>
        </p:nvSpPr>
        <p:spPr bwMode="auto">
          <a:xfrm>
            <a:off x="8304213" y="2669358"/>
            <a:ext cx="3048000" cy="107791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fr-FR" altLang="fr-FR" sz="2133" dirty="0">
                <a:latin typeface="Century Gothic" panose="020B0502020202020204" pitchFamily="34" charset="0"/>
              </a:rPr>
              <a:t>65 % max du programme d’investissement</a:t>
            </a:r>
          </a:p>
        </p:txBody>
      </p:sp>
      <p:sp>
        <p:nvSpPr>
          <p:cNvPr id="28" name="Titre 1">
            <a:extLst>
              <a:ext uri="{FF2B5EF4-FFF2-40B4-BE49-F238E27FC236}">
                <a16:creationId xmlns:a16="http://schemas.microsoft.com/office/drawing/2014/main" id="{DA81F2B3-E6B8-423E-A6C6-54351EA60F55}"/>
              </a:ext>
            </a:extLst>
          </p:cNvPr>
          <p:cNvSpPr txBox="1">
            <a:spLocks/>
          </p:cNvSpPr>
          <p:nvPr/>
        </p:nvSpPr>
        <p:spPr>
          <a:xfrm>
            <a:off x="5135563" y="1421583"/>
            <a:ext cx="1152525" cy="768350"/>
          </a:xfrm>
          <a:prstGeom prst="rect">
            <a:avLst/>
          </a:prstGeom>
        </p:spPr>
        <p:txBody>
          <a:bodyPr lIns="0" tIns="0" rIns="0" bIns="0"/>
          <a:lstStyle/>
          <a:p>
            <a:pPr algn="ctr" eaLnBrk="1" fontAlgn="auto" hangingPunct="1">
              <a:lnSpc>
                <a:spcPct val="120000"/>
              </a:lnSpc>
              <a:spcBef>
                <a:spcPts val="0"/>
              </a:spcBef>
              <a:spcAft>
                <a:spcPts val="0"/>
              </a:spcAft>
              <a:defRPr/>
            </a:pPr>
            <a:endParaRPr lang="fr-FR" sz="2400" b="1" spc="-27" dirty="0">
              <a:solidFill>
                <a:prstClr val="white"/>
              </a:solidFill>
              <a:latin typeface="Century Gothic" pitchFamily="34" charset="0"/>
            </a:endParaRPr>
          </a:p>
        </p:txBody>
      </p:sp>
      <p:sp>
        <p:nvSpPr>
          <p:cNvPr id="5130" name="Titre 1">
            <a:extLst>
              <a:ext uri="{FF2B5EF4-FFF2-40B4-BE49-F238E27FC236}">
                <a16:creationId xmlns:a16="http://schemas.microsoft.com/office/drawing/2014/main" id="{D2796E7C-22AA-4EF2-A579-277EEE635F2D}"/>
              </a:ext>
            </a:extLst>
          </p:cNvPr>
          <p:cNvSpPr txBox="1">
            <a:spLocks/>
          </p:cNvSpPr>
          <p:nvPr/>
        </p:nvSpPr>
        <p:spPr bwMode="auto">
          <a:xfrm>
            <a:off x="3410191" y="2940756"/>
            <a:ext cx="34559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dirty="0">
                <a:solidFill>
                  <a:srgbClr val="FFFFFF"/>
                </a:solidFill>
                <a:latin typeface="Century Gothic" panose="020B0502020202020204" pitchFamily="34" charset="0"/>
                <a:cs typeface="Arial" panose="020B0604020202020204" pitchFamily="34" charset="0"/>
              </a:rPr>
              <a:t>APPORT </a:t>
            </a:r>
          </a:p>
          <a:p>
            <a:pPr algn="ctr" eaLnBrk="1" hangingPunct="1">
              <a:lnSpc>
                <a:spcPct val="100000"/>
              </a:lnSpc>
              <a:spcBef>
                <a:spcPct val="0"/>
              </a:spcBef>
              <a:buFontTx/>
              <a:buNone/>
            </a:pPr>
            <a:r>
              <a:rPr lang="fr-FR" altLang="fr-FR" sz="2400" dirty="0">
                <a:solidFill>
                  <a:srgbClr val="FFFFFF"/>
                </a:solidFill>
                <a:latin typeface="Century Gothic" panose="020B0502020202020204" pitchFamily="34" charset="0"/>
                <a:cs typeface="Arial" panose="020B0604020202020204" pitchFamily="34" charset="0"/>
              </a:rPr>
              <a:t>EN FONDS </a:t>
            </a:r>
          </a:p>
          <a:p>
            <a:pPr algn="ctr" eaLnBrk="1" hangingPunct="1">
              <a:lnSpc>
                <a:spcPct val="100000"/>
              </a:lnSpc>
              <a:spcBef>
                <a:spcPct val="0"/>
              </a:spcBef>
              <a:buFontTx/>
              <a:buNone/>
            </a:pPr>
            <a:r>
              <a:rPr lang="fr-FR" altLang="fr-FR" sz="2400" dirty="0">
                <a:solidFill>
                  <a:srgbClr val="FFFFFF"/>
                </a:solidFill>
                <a:latin typeface="Century Gothic" panose="020B0502020202020204" pitchFamily="34" charset="0"/>
                <a:cs typeface="Arial" panose="020B0604020202020204" pitchFamily="34" charset="0"/>
              </a:rPr>
              <a:t>PROPRES</a:t>
            </a:r>
          </a:p>
        </p:txBody>
      </p:sp>
      <p:sp>
        <p:nvSpPr>
          <p:cNvPr id="43" name="ZoneTexte 42">
            <a:extLst>
              <a:ext uri="{FF2B5EF4-FFF2-40B4-BE49-F238E27FC236}">
                <a16:creationId xmlns:a16="http://schemas.microsoft.com/office/drawing/2014/main" id="{E394BCFF-8B7F-40CC-AD55-8F720C597ACF}"/>
              </a:ext>
            </a:extLst>
          </p:cNvPr>
          <p:cNvSpPr txBox="1"/>
          <p:nvPr/>
        </p:nvSpPr>
        <p:spPr>
          <a:xfrm>
            <a:off x="8015288" y="4494983"/>
            <a:ext cx="1166812" cy="379412"/>
          </a:xfrm>
          <a:prstGeom prst="rect">
            <a:avLst/>
          </a:prstGeom>
          <a:noFill/>
        </p:spPr>
        <p:txBody>
          <a:bodyPr wrap="none">
            <a:spAutoFit/>
          </a:bodyPr>
          <a:lstStyle/>
          <a:p>
            <a:pPr eaLnBrk="1" fontAlgn="auto" hangingPunct="1">
              <a:spcBef>
                <a:spcPts val="0"/>
              </a:spcBef>
              <a:spcAft>
                <a:spcPts val="0"/>
              </a:spcAft>
              <a:defRPr/>
            </a:pPr>
            <a:r>
              <a:rPr lang="fr-FR" sz="1867" b="1" dirty="0">
                <a:latin typeface="Century Gothic" pitchFamily="34" charset="0"/>
              </a:rPr>
              <a:t>Industrie</a:t>
            </a:r>
          </a:p>
        </p:txBody>
      </p:sp>
      <p:pic>
        <p:nvPicPr>
          <p:cNvPr id="5132" name="Picture 9">
            <a:extLst>
              <a:ext uri="{FF2B5EF4-FFF2-40B4-BE49-F238E27FC236}">
                <a16:creationId xmlns:a16="http://schemas.microsoft.com/office/drawing/2014/main" id="{F055B4C1-0F7E-4BDD-9DF1-B8D11C1B6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888" y="4109220"/>
            <a:ext cx="4127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6">
            <a:extLst>
              <a:ext uri="{FF2B5EF4-FFF2-40B4-BE49-F238E27FC236}">
                <a16:creationId xmlns:a16="http://schemas.microsoft.com/office/drawing/2014/main" id="{D60ACD00-81FB-45F5-B087-8843B8427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0" y="4237808"/>
            <a:ext cx="5857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ZoneTexte 48">
            <a:extLst>
              <a:ext uri="{FF2B5EF4-FFF2-40B4-BE49-F238E27FC236}">
                <a16:creationId xmlns:a16="http://schemas.microsoft.com/office/drawing/2014/main" id="{DD09EB4F-7119-441A-B4E3-A3A9721FB1F6}"/>
              </a:ext>
            </a:extLst>
          </p:cNvPr>
          <p:cNvSpPr txBox="1"/>
          <p:nvPr/>
        </p:nvSpPr>
        <p:spPr bwMode="auto">
          <a:xfrm>
            <a:off x="9783763" y="4494983"/>
            <a:ext cx="1354137" cy="379412"/>
          </a:xfrm>
          <a:prstGeom prst="rect">
            <a:avLst/>
          </a:prstGeom>
          <a:noFill/>
        </p:spPr>
        <p:txBody>
          <a:bodyPr wrap="none">
            <a:spAutoFit/>
          </a:bodyPr>
          <a:lstStyle/>
          <a:p>
            <a:pPr algn="ctr" eaLnBrk="1" fontAlgn="auto" hangingPunct="1">
              <a:spcBef>
                <a:spcPts val="0"/>
              </a:spcBef>
              <a:spcAft>
                <a:spcPts val="0"/>
              </a:spcAft>
              <a:defRPr/>
            </a:pPr>
            <a:r>
              <a:rPr lang="fr-FR" sz="1867" b="1" dirty="0">
                <a:latin typeface="Century Gothic" pitchFamily="34" charset="0"/>
              </a:rPr>
              <a:t>Education</a:t>
            </a:r>
          </a:p>
        </p:txBody>
      </p:sp>
      <p:sp>
        <p:nvSpPr>
          <p:cNvPr id="52" name="ZoneTexte 51">
            <a:extLst>
              <a:ext uri="{FF2B5EF4-FFF2-40B4-BE49-F238E27FC236}">
                <a16:creationId xmlns:a16="http://schemas.microsoft.com/office/drawing/2014/main" id="{6CDCD6CB-5880-4F9D-ABEA-05F2CAD0E2EA}"/>
              </a:ext>
            </a:extLst>
          </p:cNvPr>
          <p:cNvSpPr txBox="1"/>
          <p:nvPr/>
        </p:nvSpPr>
        <p:spPr bwMode="auto">
          <a:xfrm>
            <a:off x="8804275" y="5260158"/>
            <a:ext cx="1201738" cy="379412"/>
          </a:xfrm>
          <a:prstGeom prst="rect">
            <a:avLst/>
          </a:prstGeom>
          <a:noFill/>
        </p:spPr>
        <p:txBody>
          <a:bodyPr wrap="none">
            <a:spAutoFit/>
          </a:bodyPr>
          <a:lstStyle/>
          <a:p>
            <a:pPr algn="ctr" eaLnBrk="1" fontAlgn="auto" hangingPunct="1">
              <a:spcBef>
                <a:spcPts val="0"/>
              </a:spcBef>
              <a:spcAft>
                <a:spcPts val="0"/>
              </a:spcAft>
              <a:defRPr/>
            </a:pPr>
            <a:r>
              <a:rPr lang="fr-FR" sz="1867" b="1" dirty="0">
                <a:latin typeface="Century Gothic" pitchFamily="34" charset="0"/>
              </a:rPr>
              <a:t>Tourisme</a:t>
            </a:r>
          </a:p>
        </p:txBody>
      </p:sp>
      <p:sp>
        <p:nvSpPr>
          <p:cNvPr id="53" name="ZoneTexte 52">
            <a:extLst>
              <a:ext uri="{FF2B5EF4-FFF2-40B4-BE49-F238E27FC236}">
                <a16:creationId xmlns:a16="http://schemas.microsoft.com/office/drawing/2014/main" id="{291147D0-5A69-4EC2-84F3-17F669B03D47}"/>
              </a:ext>
            </a:extLst>
          </p:cNvPr>
          <p:cNvSpPr txBox="1"/>
          <p:nvPr/>
        </p:nvSpPr>
        <p:spPr bwMode="auto">
          <a:xfrm>
            <a:off x="10160794" y="5545932"/>
            <a:ext cx="838200" cy="379412"/>
          </a:xfrm>
          <a:prstGeom prst="rect">
            <a:avLst/>
          </a:prstGeom>
          <a:noFill/>
        </p:spPr>
        <p:txBody>
          <a:bodyPr wrap="none">
            <a:spAutoFit/>
          </a:bodyPr>
          <a:lstStyle/>
          <a:p>
            <a:pPr algn="ctr" eaLnBrk="1" fontAlgn="auto" hangingPunct="1">
              <a:spcBef>
                <a:spcPts val="0"/>
              </a:spcBef>
              <a:spcAft>
                <a:spcPts val="0"/>
              </a:spcAft>
              <a:defRPr/>
            </a:pPr>
            <a:r>
              <a:rPr lang="fr-FR" sz="1867" b="1" dirty="0">
                <a:latin typeface="Century Gothic" pitchFamily="34" charset="0"/>
              </a:rPr>
              <a:t>Santé</a:t>
            </a:r>
          </a:p>
        </p:txBody>
      </p:sp>
      <p:sp>
        <p:nvSpPr>
          <p:cNvPr id="54" name="Titre 1">
            <a:extLst>
              <a:ext uri="{FF2B5EF4-FFF2-40B4-BE49-F238E27FC236}">
                <a16:creationId xmlns:a16="http://schemas.microsoft.com/office/drawing/2014/main" id="{1C8A63A0-4458-4793-8471-7D28651C6B52}"/>
              </a:ext>
            </a:extLst>
          </p:cNvPr>
          <p:cNvSpPr txBox="1">
            <a:spLocks/>
          </p:cNvSpPr>
          <p:nvPr/>
        </p:nvSpPr>
        <p:spPr>
          <a:xfrm>
            <a:off x="5903913" y="4590233"/>
            <a:ext cx="1557337" cy="479425"/>
          </a:xfrm>
          <a:prstGeom prst="rect">
            <a:avLst/>
          </a:prstGeom>
        </p:spPr>
        <p:txBody>
          <a:bodyPr lIns="0" tIns="0" rIns="0" bIns="0"/>
          <a:lstStyle/>
          <a:p>
            <a:pPr algn="ctr" eaLnBrk="1" fontAlgn="auto" hangingPunct="1">
              <a:spcBef>
                <a:spcPts val="0"/>
              </a:spcBef>
              <a:spcAft>
                <a:spcPts val="0"/>
              </a:spcAft>
              <a:defRPr/>
            </a:pPr>
            <a:r>
              <a:rPr lang="fr-FR" sz="2400" spc="-27" dirty="0">
                <a:solidFill>
                  <a:prstClr val="white"/>
                </a:solidFill>
                <a:latin typeface="Century Gothic" pitchFamily="34" charset="0"/>
              </a:rPr>
              <a:t>SECTEURS</a:t>
            </a:r>
          </a:p>
        </p:txBody>
      </p:sp>
      <p:pic>
        <p:nvPicPr>
          <p:cNvPr id="5138" name="Picture 4">
            <a:extLst>
              <a:ext uri="{FF2B5EF4-FFF2-40B4-BE49-F238E27FC236}">
                <a16:creationId xmlns:a16="http://schemas.microsoft.com/office/drawing/2014/main" id="{D77C4F2B-DE87-40F2-82F8-65A66C947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0026" y="5041876"/>
            <a:ext cx="43973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
            <a:extLst>
              <a:ext uri="{FF2B5EF4-FFF2-40B4-BE49-F238E27FC236}">
                <a16:creationId xmlns:a16="http://schemas.microsoft.com/office/drawing/2014/main" id="{6CAA812E-04C7-4DA4-A4BC-CEC690C568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7813" y="4815658"/>
            <a:ext cx="479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30">
            <a:extLst>
              <a:ext uri="{FF2B5EF4-FFF2-40B4-BE49-F238E27FC236}">
                <a16:creationId xmlns:a16="http://schemas.microsoft.com/office/drawing/2014/main" id="{9CD53FAA-5FB4-483F-8290-7BD0B868FC50}"/>
              </a:ext>
            </a:extLst>
          </p:cNvPr>
          <p:cNvSpPr txBox="1"/>
          <p:nvPr/>
        </p:nvSpPr>
        <p:spPr>
          <a:xfrm>
            <a:off x="-1608812" y="1473431"/>
            <a:ext cx="7320637" cy="558358"/>
          </a:xfrm>
          <a:prstGeom prst="rect">
            <a:avLst/>
          </a:prstGeom>
          <a:noFill/>
        </p:spPr>
        <p:txBody>
          <a:bodyPr wrap="square">
            <a:spAutoFit/>
          </a:bodyPr>
          <a:lstStyle/>
          <a:p>
            <a:pPr algn="ctr" eaLnBrk="1" fontAlgn="auto" hangingPunct="1">
              <a:lnSpc>
                <a:spcPct val="120000"/>
              </a:lnSpc>
              <a:spcBef>
                <a:spcPts val="0"/>
              </a:spcBef>
              <a:spcAft>
                <a:spcPts val="0"/>
              </a:spcAft>
              <a:defRPr/>
            </a:pPr>
            <a:r>
              <a:rPr lang="fr-FR" sz="2800" b="1" spc="-27" dirty="0">
                <a:latin typeface="Century Gothic" pitchFamily="34" charset="0"/>
              </a:rPr>
              <a:t>FONDS MDM INVEST</a:t>
            </a:r>
          </a:p>
        </p:txBody>
      </p:sp>
      <p:sp>
        <p:nvSpPr>
          <p:cNvPr id="3" name="ZoneTexte 2">
            <a:extLst>
              <a:ext uri="{FF2B5EF4-FFF2-40B4-BE49-F238E27FC236}">
                <a16:creationId xmlns:a16="http://schemas.microsoft.com/office/drawing/2014/main" id="{9BEA8F15-16D6-42CC-BB8F-9EB0F40669BE}"/>
              </a:ext>
            </a:extLst>
          </p:cNvPr>
          <p:cNvSpPr txBox="1"/>
          <p:nvPr/>
        </p:nvSpPr>
        <p:spPr>
          <a:xfrm>
            <a:off x="4771294" y="1735050"/>
            <a:ext cx="2093056" cy="461665"/>
          </a:xfrm>
          <a:prstGeom prst="rect">
            <a:avLst/>
          </a:prstGeom>
          <a:noFill/>
        </p:spPr>
        <p:txBody>
          <a:bodyPr wrap="square" rtlCol="0">
            <a:spAutoFit/>
          </a:bodyPr>
          <a:lstStyle/>
          <a:p>
            <a:pPr algn="ctr">
              <a:spcBef>
                <a:spcPct val="0"/>
              </a:spcBef>
            </a:pPr>
            <a:r>
              <a:rPr lang="fr-FR" sz="2400" dirty="0">
                <a:solidFill>
                  <a:srgbClr val="FFFFFF"/>
                </a:solidFill>
                <a:latin typeface="Century Gothic" panose="020B0502020202020204" pitchFamily="34" charset="0"/>
                <a:cs typeface="Arial" panose="020B0604020202020204" pitchFamily="34" charset="0"/>
              </a:rPr>
              <a:t>SUBVENTION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65" name="Group 64">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7"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69"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1" name="Group 70">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2"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3"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2" name="Titre 1">
            <a:extLst>
              <a:ext uri="{FF2B5EF4-FFF2-40B4-BE49-F238E27FC236}">
                <a16:creationId xmlns:a16="http://schemas.microsoft.com/office/drawing/2014/main" id="{2765BE3E-D4BE-4BDD-AECF-B1A0C0AD0869}"/>
              </a:ext>
            </a:extLst>
          </p:cNvPr>
          <p:cNvSpPr>
            <a:spLocks noGrp="1"/>
          </p:cNvSpPr>
          <p:nvPr>
            <p:ph type="title"/>
          </p:nvPr>
        </p:nvSpPr>
        <p:spPr>
          <a:xfrm>
            <a:off x="2667000" y="2671234"/>
            <a:ext cx="6858000" cy="1367896"/>
          </a:xfrm>
        </p:spPr>
        <p:txBody>
          <a:bodyPr vert="horz" lIns="91440" tIns="45720" rIns="91440" bIns="45720" rtlCol="0" anchor="b">
            <a:normAutofit/>
          </a:bodyPr>
          <a:lstStyle/>
          <a:p>
            <a:pPr algn="ctr"/>
            <a:r>
              <a:rPr lang="en-US" sz="4400" kern="1200" cap="all" baseline="0" dirty="0">
                <a:solidFill>
                  <a:srgbClr val="FFFFFF"/>
                </a:solidFill>
                <a:latin typeface="+mj-lt"/>
                <a:ea typeface="+mj-ea"/>
                <a:cs typeface="+mj-cs"/>
              </a:rPr>
              <a:t>1. </a:t>
            </a:r>
            <a:r>
              <a:rPr lang="en-US" sz="4400" kern="1200" cap="all" baseline="0" dirty="0" err="1">
                <a:solidFill>
                  <a:srgbClr val="FFFFFF"/>
                </a:solidFill>
                <a:latin typeface="+mj-lt"/>
                <a:ea typeface="+mj-ea"/>
                <a:cs typeface="+mj-cs"/>
              </a:rPr>
              <a:t>Mobilisation</a:t>
            </a:r>
            <a:r>
              <a:rPr lang="en-US" sz="4400" kern="1200" cap="all" baseline="0" dirty="0">
                <a:solidFill>
                  <a:srgbClr val="FFFFFF"/>
                </a:solidFill>
                <a:latin typeface="+mj-lt"/>
                <a:ea typeface="+mj-ea"/>
                <a:cs typeface="+mj-cs"/>
              </a:rPr>
              <a:t> des </a:t>
            </a:r>
            <a:r>
              <a:rPr lang="en-US" sz="4400" kern="1200" cap="all" baseline="0" dirty="0" err="1">
                <a:solidFill>
                  <a:srgbClr val="FFFFFF"/>
                </a:solidFill>
                <a:latin typeface="+mj-lt"/>
                <a:ea typeface="+mj-ea"/>
                <a:cs typeface="+mj-cs"/>
              </a:rPr>
              <a:t>compétences</a:t>
            </a:r>
            <a:endParaRPr lang="en-US" sz="4400" kern="1200" cap="all" baseline="0" dirty="0">
              <a:solidFill>
                <a:srgbClr val="FFFFFF"/>
              </a:solidFill>
              <a:latin typeface="+mj-lt"/>
              <a:ea typeface="+mj-ea"/>
              <a:cs typeface="+mj-cs"/>
            </a:endParaRPr>
          </a:p>
        </p:txBody>
      </p:sp>
      <p:sp>
        <p:nvSpPr>
          <p:cNvPr id="3" name="Espace réservé du numéro de diapositive 2">
            <a:extLst>
              <a:ext uri="{FF2B5EF4-FFF2-40B4-BE49-F238E27FC236}">
                <a16:creationId xmlns:a16="http://schemas.microsoft.com/office/drawing/2014/main" id="{F5D283BC-D100-4143-BFF7-BE7B845B191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black">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0203668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25">
            <a:extLst>
              <a:ext uri="{FF2B5EF4-FFF2-40B4-BE49-F238E27FC236}">
                <a16:creationId xmlns:a16="http://schemas.microsoft.com/office/drawing/2014/main" id="{07EF4AFF-541B-4B5F-9D54-8D3D750D3C98}"/>
              </a:ext>
            </a:extLst>
          </p:cNvPr>
          <p:cNvSpPr txBox="1"/>
          <p:nvPr/>
        </p:nvSpPr>
        <p:spPr>
          <a:xfrm>
            <a:off x="3289955" y="959291"/>
            <a:ext cx="5968215" cy="846386"/>
          </a:xfrm>
          <a:prstGeom prst="rect">
            <a:avLst/>
          </a:prstGeom>
          <a:noFill/>
        </p:spPr>
        <p:txBody>
          <a:bodyPr wrap="square" lIns="0" rtlCol="0" anchor="b">
            <a:spAutoFit/>
          </a:bodyPr>
          <a:lstStyle/>
          <a:p>
            <a:pPr algn="ctr"/>
            <a:br>
              <a:rPr kumimoji="0" lang="en-US" sz="2500" b="1" i="0" u="none" strike="noStrike" kern="1200" cap="all" spc="0" normalizeH="0" baseline="0" noProof="0" dirty="0">
                <a:ln w="3175" cmpd="sng">
                  <a:noFill/>
                </a:ln>
                <a:solidFill>
                  <a:prstClr val="white"/>
                </a:solidFill>
                <a:effectLst/>
                <a:uLnTx/>
                <a:uFillTx/>
                <a:latin typeface="Calibri Light" panose="020F0302020204030204"/>
                <a:ea typeface="+mj-ea"/>
                <a:cs typeface="+mj-cs"/>
              </a:rPr>
            </a:br>
            <a:endParaRPr lang="en-US" sz="2400" b="1" dirty="0">
              <a:solidFill>
                <a:schemeClr val="tx1">
                  <a:lumMod val="95000"/>
                </a:schemeClr>
              </a:solidFill>
            </a:endParaRPr>
          </a:p>
        </p:txBody>
      </p:sp>
      <p:sp>
        <p:nvSpPr>
          <p:cNvPr id="52" name="Freeform: Shape 82">
            <a:extLst>
              <a:ext uri="{FF2B5EF4-FFF2-40B4-BE49-F238E27FC236}">
                <a16:creationId xmlns:a16="http://schemas.microsoft.com/office/drawing/2014/main" id="{5577D45F-42CB-4085-88FE-FCBBAB06B772}"/>
              </a:ext>
            </a:extLst>
          </p:cNvPr>
          <p:cNvSpPr>
            <a:spLocks/>
          </p:cNvSpPr>
          <p:nvPr/>
        </p:nvSpPr>
        <p:spPr bwMode="auto">
          <a:xfrm rot="1610506">
            <a:off x="3601351" y="772365"/>
            <a:ext cx="1364969" cy="2589076"/>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Shape 84">
            <a:extLst>
              <a:ext uri="{FF2B5EF4-FFF2-40B4-BE49-F238E27FC236}">
                <a16:creationId xmlns:a16="http://schemas.microsoft.com/office/drawing/2014/main" id="{43BF056F-4CA0-4A70-9CA4-61A059415C45}"/>
              </a:ext>
            </a:extLst>
          </p:cNvPr>
          <p:cNvSpPr>
            <a:spLocks noChangeArrowheads="1"/>
          </p:cNvSpPr>
          <p:nvPr/>
        </p:nvSpPr>
        <p:spPr bwMode="auto">
          <a:xfrm rot="2462936">
            <a:off x="3773478" y="1651127"/>
            <a:ext cx="1896673" cy="3299336"/>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9" name="Freeform 72">
            <a:extLst>
              <a:ext uri="{FF2B5EF4-FFF2-40B4-BE49-F238E27FC236}">
                <a16:creationId xmlns:a16="http://schemas.microsoft.com/office/drawing/2014/main" id="{0C671F83-2715-423F-BA9E-0FC194861DC6}"/>
              </a:ext>
            </a:extLst>
          </p:cNvPr>
          <p:cNvSpPr>
            <a:spLocks/>
          </p:cNvSpPr>
          <p:nvPr/>
        </p:nvSpPr>
        <p:spPr bwMode="auto">
          <a:xfrm>
            <a:off x="3638631" y="4409953"/>
            <a:ext cx="1178476" cy="1180460"/>
          </a:xfrm>
          <a:prstGeom prst="ellipse">
            <a:avLst/>
          </a:prstGeom>
          <a:solidFill>
            <a:schemeClr val="accent3">
              <a:lumMod val="60000"/>
              <a:lumOff val="40000"/>
            </a:schemeClr>
          </a:solidFill>
          <a:ln>
            <a:noFill/>
          </a:ln>
        </p:spPr>
        <p:txBody>
          <a:bodyPr vert="horz" wrap="square" lIns="36000" tIns="45720" rIns="36000" bIns="45720" numCol="1" anchor="t" anchorCtr="0" compatLnSpc="1">
            <a:prstTxWarp prst="textNoShape">
              <a:avLst/>
            </a:prstTxWarp>
          </a:bodyPr>
          <a:lstStyle/>
          <a:p>
            <a:endParaRPr lang="en-US" sz="1500" b="1" dirty="0">
              <a:solidFill>
                <a:schemeClr val="bg1"/>
              </a:solidFill>
            </a:endParaRPr>
          </a:p>
          <a:p>
            <a:pPr algn="ctr"/>
            <a:r>
              <a:rPr lang="en-US" sz="2000" b="1" dirty="0">
                <a:solidFill>
                  <a:schemeClr val="bg1"/>
                </a:solidFill>
              </a:rPr>
              <a:t>R.2.</a:t>
            </a:r>
          </a:p>
        </p:txBody>
      </p:sp>
      <p:sp>
        <p:nvSpPr>
          <p:cNvPr id="61" name="Freeform 74">
            <a:extLst>
              <a:ext uri="{FF2B5EF4-FFF2-40B4-BE49-F238E27FC236}">
                <a16:creationId xmlns:a16="http://schemas.microsoft.com/office/drawing/2014/main" id="{7B6B5C17-3E3E-422F-8B0F-2C3B071031D9}"/>
              </a:ext>
            </a:extLst>
          </p:cNvPr>
          <p:cNvSpPr>
            <a:spLocks/>
          </p:cNvSpPr>
          <p:nvPr/>
        </p:nvSpPr>
        <p:spPr bwMode="auto">
          <a:xfrm>
            <a:off x="2700717" y="2313751"/>
            <a:ext cx="1178476" cy="1180460"/>
          </a:xfrm>
          <a:prstGeom prst="ellipse">
            <a:avLst/>
          </a:prstGeom>
          <a:solidFill>
            <a:schemeClr val="accent6">
              <a:lumMod val="40000"/>
              <a:lumOff val="60000"/>
            </a:schemeClr>
          </a:solidFill>
          <a:ln>
            <a:noFill/>
          </a:ln>
        </p:spPr>
        <p:txBody>
          <a:bodyPr vert="horz" wrap="square" lIns="36000" tIns="45720" rIns="36000" bIns="45720" numCol="1" anchor="t" anchorCtr="0" compatLnSpc="1">
            <a:prstTxWarp prst="textNoShape">
              <a:avLst/>
            </a:prstTxWarp>
          </a:bodyPr>
          <a:lstStyle/>
          <a:p>
            <a:pPr algn="ctr"/>
            <a:r>
              <a:rPr lang="en-US" sz="2000" b="1" dirty="0">
                <a:solidFill>
                  <a:schemeClr val="accent1">
                    <a:lumMod val="50000"/>
                  </a:schemeClr>
                </a:solidFill>
              </a:rPr>
              <a:t>R.1.</a:t>
            </a:r>
          </a:p>
        </p:txBody>
      </p:sp>
      <p:grpSp>
        <p:nvGrpSpPr>
          <p:cNvPr id="80" name="Group 91">
            <a:extLst>
              <a:ext uri="{FF2B5EF4-FFF2-40B4-BE49-F238E27FC236}">
                <a16:creationId xmlns:a16="http://schemas.microsoft.com/office/drawing/2014/main" id="{8695A5A7-C6F4-4774-B8BC-EA4E08A6B966}"/>
              </a:ext>
            </a:extLst>
          </p:cNvPr>
          <p:cNvGrpSpPr/>
          <p:nvPr/>
        </p:nvGrpSpPr>
        <p:grpSpPr>
          <a:xfrm>
            <a:off x="555952" y="2221452"/>
            <a:ext cx="2315047" cy="1382486"/>
            <a:chOff x="332936" y="2720099"/>
            <a:chExt cx="2937088" cy="1382486"/>
          </a:xfrm>
        </p:grpSpPr>
        <p:sp>
          <p:nvSpPr>
            <p:cNvPr id="81" name="TextBox 92">
              <a:extLst>
                <a:ext uri="{FF2B5EF4-FFF2-40B4-BE49-F238E27FC236}">
                  <a16:creationId xmlns:a16="http://schemas.microsoft.com/office/drawing/2014/main" id="{6CE1915C-94B1-475F-9F06-472620048365}"/>
                </a:ext>
              </a:extLst>
            </p:cNvPr>
            <p:cNvSpPr txBox="1"/>
            <p:nvPr/>
          </p:nvSpPr>
          <p:spPr>
            <a:xfrm>
              <a:off x="332936" y="2720099"/>
              <a:ext cx="2937088" cy="369332"/>
            </a:xfrm>
            <a:prstGeom prst="rect">
              <a:avLst/>
            </a:prstGeom>
            <a:noFill/>
          </p:spPr>
          <p:txBody>
            <a:bodyPr wrap="square" lIns="0" rIns="0" rtlCol="0" anchor="b">
              <a:spAutoFit/>
            </a:bodyPr>
            <a:lstStyle/>
            <a:p>
              <a:r>
                <a:rPr lang="en-US" b="1" dirty="0" err="1"/>
                <a:t>Résultat</a:t>
              </a:r>
              <a:r>
                <a:rPr lang="en-US" b="1" dirty="0"/>
                <a:t> 1</a:t>
              </a:r>
            </a:p>
          </p:txBody>
        </p:sp>
        <p:sp>
          <p:nvSpPr>
            <p:cNvPr id="83" name="TextBox 93">
              <a:extLst>
                <a:ext uri="{FF2B5EF4-FFF2-40B4-BE49-F238E27FC236}">
                  <a16:creationId xmlns:a16="http://schemas.microsoft.com/office/drawing/2014/main" id="{39AE54F5-2F8B-4B37-AC24-5E826732BEDB}"/>
                </a:ext>
              </a:extLst>
            </p:cNvPr>
            <p:cNvSpPr txBox="1"/>
            <p:nvPr/>
          </p:nvSpPr>
          <p:spPr>
            <a:xfrm>
              <a:off x="340731" y="3086922"/>
              <a:ext cx="2929293" cy="1015663"/>
            </a:xfrm>
            <a:prstGeom prst="rect">
              <a:avLst/>
            </a:prstGeom>
            <a:noFill/>
          </p:spPr>
          <p:txBody>
            <a:bodyPr wrap="square" lIns="0" rIns="0" rtlCol="0" anchor="t">
              <a:spAutoFit/>
            </a:bodyPr>
            <a:lstStyle/>
            <a:p>
              <a:r>
                <a:rPr lang="fr-FR" sz="1500" dirty="0">
                  <a:solidFill>
                    <a:schemeClr val="tx1">
                      <a:lumMod val="65000"/>
                      <a:lumOff val="35000"/>
                    </a:schemeClr>
                  </a:solidFill>
                </a:rPr>
                <a:t>Mobilisation et accompagnement individualisé des porteurs de projet MRE de Belgique </a:t>
              </a:r>
              <a:endParaRPr lang="en-US" sz="1500" dirty="0">
                <a:solidFill>
                  <a:schemeClr val="tx1">
                    <a:lumMod val="65000"/>
                    <a:lumOff val="35000"/>
                  </a:schemeClr>
                </a:solidFill>
              </a:endParaRPr>
            </a:p>
          </p:txBody>
        </p:sp>
      </p:grpSp>
      <p:grpSp>
        <p:nvGrpSpPr>
          <p:cNvPr id="97" name="Group 91">
            <a:extLst>
              <a:ext uri="{FF2B5EF4-FFF2-40B4-BE49-F238E27FC236}">
                <a16:creationId xmlns:a16="http://schemas.microsoft.com/office/drawing/2014/main" id="{BE6905CB-E9F1-4C40-AB93-A233C1814A59}"/>
              </a:ext>
            </a:extLst>
          </p:cNvPr>
          <p:cNvGrpSpPr/>
          <p:nvPr/>
        </p:nvGrpSpPr>
        <p:grpSpPr>
          <a:xfrm>
            <a:off x="555952" y="4944667"/>
            <a:ext cx="2937088" cy="920821"/>
            <a:chOff x="332936" y="2720099"/>
            <a:chExt cx="2937088" cy="920821"/>
          </a:xfrm>
        </p:grpSpPr>
        <p:sp>
          <p:nvSpPr>
            <p:cNvPr id="98" name="TextBox 92">
              <a:extLst>
                <a:ext uri="{FF2B5EF4-FFF2-40B4-BE49-F238E27FC236}">
                  <a16:creationId xmlns:a16="http://schemas.microsoft.com/office/drawing/2014/main" id="{31862FD6-01DF-43A0-8735-97298B1B3A5A}"/>
                </a:ext>
              </a:extLst>
            </p:cNvPr>
            <p:cNvSpPr txBox="1"/>
            <p:nvPr/>
          </p:nvSpPr>
          <p:spPr>
            <a:xfrm>
              <a:off x="332936" y="2720099"/>
              <a:ext cx="2937088" cy="369332"/>
            </a:xfrm>
            <a:prstGeom prst="rect">
              <a:avLst/>
            </a:prstGeom>
            <a:noFill/>
          </p:spPr>
          <p:txBody>
            <a:bodyPr wrap="square" lIns="0" rIns="0" rtlCol="0" anchor="b">
              <a:spAutoFit/>
            </a:bodyPr>
            <a:lstStyle/>
            <a:p>
              <a:r>
                <a:rPr lang="en-US" b="1" dirty="0" err="1"/>
                <a:t>Résultat</a:t>
              </a:r>
              <a:r>
                <a:rPr lang="en-US" b="1" dirty="0"/>
                <a:t> 2</a:t>
              </a:r>
            </a:p>
          </p:txBody>
        </p:sp>
        <p:sp>
          <p:nvSpPr>
            <p:cNvPr id="99" name="TextBox 93">
              <a:extLst>
                <a:ext uri="{FF2B5EF4-FFF2-40B4-BE49-F238E27FC236}">
                  <a16:creationId xmlns:a16="http://schemas.microsoft.com/office/drawing/2014/main" id="{11EADE3A-CA5E-4CAE-9DE6-DC39D767FEBA}"/>
                </a:ext>
              </a:extLst>
            </p:cNvPr>
            <p:cNvSpPr txBox="1"/>
            <p:nvPr/>
          </p:nvSpPr>
          <p:spPr>
            <a:xfrm>
              <a:off x="340731" y="3086922"/>
              <a:ext cx="2929293" cy="553998"/>
            </a:xfrm>
            <a:prstGeom prst="rect">
              <a:avLst/>
            </a:prstGeom>
            <a:noFill/>
          </p:spPr>
          <p:txBody>
            <a:bodyPr wrap="square" lIns="0" rIns="0" rtlCol="0" anchor="t">
              <a:spAutoFit/>
            </a:bodyPr>
            <a:lstStyle/>
            <a:p>
              <a:r>
                <a:rPr lang="fr-FR" sz="1500" dirty="0">
                  <a:solidFill>
                    <a:schemeClr val="tx1">
                      <a:lumMod val="65000"/>
                      <a:lumOff val="35000"/>
                    </a:schemeClr>
                  </a:solidFill>
                </a:rPr>
                <a:t>Mise en place d'un écosystème en faveur des MRE entrepreneurs belges</a:t>
              </a:r>
              <a:endParaRPr lang="en-US" sz="1500" dirty="0">
                <a:solidFill>
                  <a:schemeClr val="tx1">
                    <a:lumMod val="65000"/>
                    <a:lumOff val="35000"/>
                  </a:schemeClr>
                </a:solidFill>
              </a:endParaRPr>
            </a:p>
          </p:txBody>
        </p:sp>
      </p:grpSp>
      <p:grpSp>
        <p:nvGrpSpPr>
          <p:cNvPr id="24" name="Groupe 300">
            <a:extLst>
              <a:ext uri="{FF2B5EF4-FFF2-40B4-BE49-F238E27FC236}">
                <a16:creationId xmlns:a16="http://schemas.microsoft.com/office/drawing/2014/main" id="{2A543A55-2725-4333-93CA-14CD0A92F279}"/>
              </a:ext>
            </a:extLst>
          </p:cNvPr>
          <p:cNvGrpSpPr/>
          <p:nvPr/>
        </p:nvGrpSpPr>
        <p:grpSpPr>
          <a:xfrm>
            <a:off x="6497031" y="3592104"/>
            <a:ext cx="4944306" cy="1501128"/>
            <a:chOff x="253512" y="3017380"/>
            <a:chExt cx="3952142" cy="1437034"/>
          </a:xfrm>
        </p:grpSpPr>
        <p:sp>
          <p:nvSpPr>
            <p:cNvPr id="26" name="Rectangle 25">
              <a:extLst>
                <a:ext uri="{FF2B5EF4-FFF2-40B4-BE49-F238E27FC236}">
                  <a16:creationId xmlns:a16="http://schemas.microsoft.com/office/drawing/2014/main" id="{D2106EAD-E16F-4604-8C20-B2C7ACD1C987}"/>
                </a:ext>
              </a:extLst>
            </p:cNvPr>
            <p:cNvSpPr/>
            <p:nvPr/>
          </p:nvSpPr>
          <p:spPr>
            <a:xfrm>
              <a:off x="253512" y="3017380"/>
              <a:ext cx="3952142" cy="1437034"/>
            </a:xfrm>
            <a:prstGeom prst="rect">
              <a:avLst/>
            </a:prstGeom>
            <a:solidFill>
              <a:srgbClr val="FFFFFF"/>
            </a:solidFill>
            <a:ln w="63500" cap="flat" cmpd="sng" algn="ctr">
              <a:solidFill>
                <a:srgbClr val="3A81BA"/>
              </a:solidFill>
              <a:prstDash val="solid"/>
            </a:ln>
            <a:effectLst>
              <a:innerShdw blurRad="127000" dist="127000" dir="13200000">
                <a:prstClr val="black">
                  <a:alpha val="50000"/>
                </a:prstClr>
              </a:innerShdw>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 typeface="Arial"/>
                <a:buNone/>
                <a:tabLst/>
                <a:defRPr/>
              </a:pPr>
              <a:endParaRPr kumimoji="0" lang="ko-KR" altLang="en-US" sz="36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Arial" pitchFamily="34" charset="0"/>
                <a:sym typeface="Arial"/>
              </a:endParaRPr>
            </a:p>
          </p:txBody>
        </p:sp>
        <p:sp>
          <p:nvSpPr>
            <p:cNvPr id="27" name="ZoneTexte 26">
              <a:extLst>
                <a:ext uri="{FF2B5EF4-FFF2-40B4-BE49-F238E27FC236}">
                  <a16:creationId xmlns:a16="http://schemas.microsoft.com/office/drawing/2014/main" id="{973DF0C2-B12A-45DD-9008-14FE27E26D85}"/>
                </a:ext>
              </a:extLst>
            </p:cNvPr>
            <p:cNvSpPr txBox="1"/>
            <p:nvPr/>
          </p:nvSpPr>
          <p:spPr>
            <a:xfrm>
              <a:off x="420330" y="3105197"/>
              <a:ext cx="3756960" cy="818466"/>
            </a:xfrm>
            <a:prstGeom prst="rect">
              <a:avLst/>
            </a:prstGeom>
            <a:noFill/>
          </p:spPr>
          <p:txBody>
            <a:bodyPr wrap="square" rtlCol="0">
              <a:spAutoFit/>
            </a:bodyPr>
            <a:lstStyle/>
            <a:p>
              <a:pPr marL="0" marR="0" lvl="0" indent="0" algn="just" defTabSz="1219170" eaLnBrk="1" fontAlgn="auto" latinLnBrk="0" hangingPunct="1">
                <a:lnSpc>
                  <a:spcPct val="100000"/>
                </a:lnSpc>
                <a:spcBef>
                  <a:spcPts val="0"/>
                </a:spcBef>
                <a:spcAft>
                  <a:spcPts val="0"/>
                </a:spcAft>
                <a:buClr>
                  <a:srgbClr val="000000"/>
                </a:buClr>
                <a:buSzTx/>
                <a:buFont typeface="Arial"/>
                <a:buNone/>
                <a:tabLst/>
                <a:defRPr/>
              </a:pPr>
              <a:endPar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0" marR="0" lvl="0" indent="0" algn="just" defTabSz="121917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Les Marocaines et les Marocains résidant en Belgique sont mobilisés et accompagnés pour réaliser des investissements productifs au Maroc</a:t>
              </a:r>
              <a:endParaRPr kumimoji="0" lang="fr-FR" sz="16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31" name="Picture 4" descr="Résultat de recherche d'images pour &quot;Maghrib Belgium Impulse&quot;">
            <a:extLst>
              <a:ext uri="{FF2B5EF4-FFF2-40B4-BE49-F238E27FC236}">
                <a16:creationId xmlns:a16="http://schemas.microsoft.com/office/drawing/2014/main" id="{20E5AB73-8B93-4A1A-94FA-A9411A387F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2" t="21479" r="13866" b="35066"/>
          <a:stretch/>
        </p:blipFill>
        <p:spPr bwMode="auto">
          <a:xfrm>
            <a:off x="6356571" y="1250425"/>
            <a:ext cx="5225227" cy="1664927"/>
          </a:xfrm>
          <a:prstGeom prst="roundRect">
            <a:avLst>
              <a:gd name="adj" fmla="val 4380"/>
            </a:avLst>
          </a:prstGeom>
          <a:noFill/>
          <a:ln w="50800" cap="sq" cmpd="dbl">
            <a:gradFill flip="none" rotWithShape="1">
              <a:gsLst>
                <a:gs pos="0">
                  <a:srgbClr val="FFFFFF"/>
                </a:gs>
                <a:gs pos="100000">
                  <a:sysClr val="window" lastClr="FFFFFF">
                    <a:alpha val="0"/>
                  </a:sys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2" name="Titre 1">
            <a:extLst>
              <a:ext uri="{FF2B5EF4-FFF2-40B4-BE49-F238E27FC236}">
                <a16:creationId xmlns:a16="http://schemas.microsoft.com/office/drawing/2014/main" id="{ADD459EE-68A9-4C2C-878E-749B54AF4105}"/>
              </a:ext>
            </a:extLst>
          </p:cNvPr>
          <p:cNvSpPr txBox="1">
            <a:spLocks/>
          </p:cNvSpPr>
          <p:nvPr/>
        </p:nvSpPr>
        <p:spPr>
          <a:xfrm>
            <a:off x="5413991" y="500377"/>
            <a:ext cx="7976103" cy="102160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MA" sz="2400" b="1" dirty="0"/>
              <a:t>MOBILISATION DES MAROCAINS DE Belgique </a:t>
            </a:r>
            <a:endParaRPr lang="fr-FR" sz="2400" b="1" dirty="0"/>
          </a:p>
        </p:txBody>
      </p:sp>
    </p:spTree>
    <p:extLst>
      <p:ext uri="{BB962C8B-B14F-4D97-AF65-F5344CB8AC3E}">
        <p14:creationId xmlns:p14="http://schemas.microsoft.com/office/powerpoint/2010/main" val="39173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60E2E-18D6-4BB7-B25B-537185CECD64}"/>
              </a:ext>
            </a:extLst>
          </p:cNvPr>
          <p:cNvSpPr>
            <a:spLocks noGrp="1"/>
          </p:cNvSpPr>
          <p:nvPr>
            <p:ph type="ctrTitle"/>
          </p:nvPr>
        </p:nvSpPr>
        <p:spPr>
          <a:xfrm>
            <a:off x="890194" y="3324204"/>
            <a:ext cx="10764033" cy="1301673"/>
          </a:xfrm>
        </p:spPr>
        <p:txBody>
          <a:bodyPr>
            <a:normAutofit fontScale="90000"/>
          </a:bodyPr>
          <a:lstStyle/>
          <a:p>
            <a:r>
              <a:rPr lang="fr-FR" dirty="0"/>
              <a:t>Merci pour </a:t>
            </a:r>
            <a:r>
              <a:rPr lang="fr-FR"/>
              <a:t>votre attention</a:t>
            </a:r>
            <a:endParaRPr lang="fr-FR" dirty="0"/>
          </a:p>
        </p:txBody>
      </p:sp>
      <p:pic>
        <p:nvPicPr>
          <p:cNvPr id="5" name="Image 4">
            <a:extLst>
              <a:ext uri="{FF2B5EF4-FFF2-40B4-BE49-F238E27FC236}">
                <a16:creationId xmlns:a16="http://schemas.microsoft.com/office/drawing/2014/main" id="{9ABB97F1-82C6-4617-845B-D2BD192F607A}"/>
              </a:ext>
            </a:extLst>
          </p:cNvPr>
          <p:cNvPicPr>
            <a:picLocks noChangeAspect="1"/>
          </p:cNvPicPr>
          <p:nvPr/>
        </p:nvPicPr>
        <p:blipFill>
          <a:blip r:embed="rId2"/>
          <a:stretch>
            <a:fillRect/>
          </a:stretch>
        </p:blipFill>
        <p:spPr>
          <a:xfrm>
            <a:off x="3492428" y="658239"/>
            <a:ext cx="5559563" cy="1524003"/>
          </a:xfrm>
          <a:prstGeom prst="rect">
            <a:avLst/>
          </a:prstGeom>
        </p:spPr>
      </p:pic>
    </p:spTree>
    <p:extLst>
      <p:ext uri="{BB962C8B-B14F-4D97-AF65-F5344CB8AC3E}">
        <p14:creationId xmlns:p14="http://schemas.microsoft.com/office/powerpoint/2010/main" val="319091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7CA4A-F433-48F8-AE8D-789483EEB3C5}"/>
              </a:ext>
            </a:extLst>
          </p:cNvPr>
          <p:cNvSpPr>
            <a:spLocks noGrp="1"/>
          </p:cNvSpPr>
          <p:nvPr>
            <p:ph type="title"/>
          </p:nvPr>
        </p:nvSpPr>
        <p:spPr>
          <a:xfrm>
            <a:off x="2044662" y="177787"/>
            <a:ext cx="9905998" cy="1064814"/>
          </a:xfrm>
        </p:spPr>
        <p:txBody>
          <a:bodyPr/>
          <a:lstStyle/>
          <a:p>
            <a:r>
              <a:rPr lang="fr-FR"/>
              <a:t>Orientations stratégiques</a:t>
            </a:r>
            <a:endParaRPr lang="fr-FR" dirty="0"/>
          </a:p>
        </p:txBody>
      </p:sp>
      <p:sp>
        <p:nvSpPr>
          <p:cNvPr id="3" name="Espace réservé du contenu 2">
            <a:extLst>
              <a:ext uri="{FF2B5EF4-FFF2-40B4-BE49-F238E27FC236}">
                <a16:creationId xmlns:a16="http://schemas.microsoft.com/office/drawing/2014/main" id="{60E9B0AC-A599-4CBC-8780-BFCC49D41496}"/>
              </a:ext>
            </a:extLst>
          </p:cNvPr>
          <p:cNvSpPr>
            <a:spLocks noGrp="1"/>
          </p:cNvSpPr>
          <p:nvPr>
            <p:ph idx="1"/>
          </p:nvPr>
        </p:nvSpPr>
        <p:spPr>
          <a:xfrm>
            <a:off x="490654" y="1440534"/>
            <a:ext cx="7210531" cy="5101936"/>
          </a:xfrm>
        </p:spPr>
        <p:txBody>
          <a:bodyPr>
            <a:noAutofit/>
          </a:bodyPr>
          <a:lstStyle/>
          <a:p>
            <a:pPr algn="just"/>
            <a:r>
              <a:rPr lang="fr-FR" sz="1800" dirty="0"/>
              <a:t>Les directives royales à travers plusieurs discours de Sa Majesté, notamment :</a:t>
            </a:r>
          </a:p>
          <a:p>
            <a:pPr lvl="1" algn="just"/>
            <a:r>
              <a:rPr lang="fr-FR" sz="1800" b="1" dirty="0"/>
              <a:t>Le Discours du 06 novembre 2005 </a:t>
            </a:r>
          </a:p>
          <a:p>
            <a:pPr marL="457200" lvl="1" indent="0" algn="just">
              <a:buNone/>
            </a:pPr>
            <a:r>
              <a:rPr lang="fr-FR" sz="1800" i="1" dirty="0"/>
              <a:t>« …Nous nous félicitons du rôle efficace de notre communauté résidant à l'étranger, que Nous considérons comme un atout majeur pour le Maroc nouveau. Mieux encore, Nous la voyons à l'avant-garde des acteurs, qui tout en restant fermement attachés à leur identité marocaine authentique, se sont voués avec une totale sincérité au développement de notre pays et à la défense de son intégrité territoriale et de son rayonnement international. »</a:t>
            </a:r>
          </a:p>
          <a:p>
            <a:pPr lvl="1" algn="just"/>
            <a:r>
              <a:rPr lang="fr-FR" sz="1800" b="1" dirty="0"/>
              <a:t>Le Discours du 30 juillet 2015 </a:t>
            </a:r>
          </a:p>
          <a:p>
            <a:pPr marL="457200" lvl="1" indent="0" algn="just">
              <a:buNone/>
            </a:pPr>
            <a:r>
              <a:rPr lang="fr-FR" sz="1800" i="1" dirty="0"/>
              <a:t>« …Mais l’intérêt que Nous portons à la situation de nos citoyens de l’intérieur n’a d’égal que Notre volonté de veiller sur les intérêts de nos enfants résidant à l’étranger, de consolider leurs attaches identitaires et de les mettre en capacité d’apporter leur concours au développement de leur patrie. »</a:t>
            </a:r>
          </a:p>
        </p:txBody>
      </p:sp>
      <p:pic>
        <p:nvPicPr>
          <p:cNvPr id="5" name="Image 4" descr="Une image contenant personne, complet, table, homme&#10;&#10;Description générée automatiquement">
            <a:extLst>
              <a:ext uri="{FF2B5EF4-FFF2-40B4-BE49-F238E27FC236}">
                <a16:creationId xmlns:a16="http://schemas.microsoft.com/office/drawing/2014/main" id="{ED7E6FE8-1F1F-4B98-BED8-06C9BC418260}"/>
              </a:ext>
            </a:extLst>
          </p:cNvPr>
          <p:cNvPicPr>
            <a:picLocks noChangeAspect="1"/>
          </p:cNvPicPr>
          <p:nvPr/>
        </p:nvPicPr>
        <p:blipFill>
          <a:blip r:embed="rId3"/>
          <a:stretch>
            <a:fillRect/>
          </a:stretch>
        </p:blipFill>
        <p:spPr>
          <a:xfrm>
            <a:off x="8134289" y="1039089"/>
            <a:ext cx="3690565" cy="5351319"/>
          </a:xfrm>
          <a:prstGeom prst="rect">
            <a:avLst/>
          </a:prstGeom>
        </p:spPr>
      </p:pic>
    </p:spTree>
    <p:extLst>
      <p:ext uri="{BB962C8B-B14F-4D97-AF65-F5344CB8AC3E}">
        <p14:creationId xmlns:p14="http://schemas.microsoft.com/office/powerpoint/2010/main" val="103424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7CA4A-F433-48F8-AE8D-789483EEB3C5}"/>
              </a:ext>
            </a:extLst>
          </p:cNvPr>
          <p:cNvSpPr>
            <a:spLocks noGrp="1"/>
          </p:cNvSpPr>
          <p:nvPr>
            <p:ph type="title"/>
          </p:nvPr>
        </p:nvSpPr>
        <p:spPr>
          <a:xfrm>
            <a:off x="2286002" y="338721"/>
            <a:ext cx="9905998" cy="1064814"/>
          </a:xfrm>
        </p:spPr>
        <p:txBody>
          <a:bodyPr/>
          <a:lstStyle/>
          <a:p>
            <a:r>
              <a:rPr lang="fr-FR" dirty="0"/>
              <a:t>Orientations stratégiques</a:t>
            </a:r>
          </a:p>
        </p:txBody>
      </p:sp>
      <p:graphicFrame>
        <p:nvGraphicFramePr>
          <p:cNvPr id="5" name="Espace réservé du contenu 5">
            <a:extLst>
              <a:ext uri="{FF2B5EF4-FFF2-40B4-BE49-F238E27FC236}">
                <a16:creationId xmlns:a16="http://schemas.microsoft.com/office/drawing/2014/main" id="{D71A6EE4-C0C7-4165-804D-5FC57E0EF63E}"/>
              </a:ext>
            </a:extLst>
          </p:cNvPr>
          <p:cNvGraphicFramePr>
            <a:graphicFrameLocks/>
          </p:cNvGraphicFramePr>
          <p:nvPr>
            <p:extLst>
              <p:ext uri="{D42A27DB-BD31-4B8C-83A1-F6EECF244321}">
                <p14:modId xmlns:p14="http://schemas.microsoft.com/office/powerpoint/2010/main" val="2012352603"/>
              </p:ext>
            </p:extLst>
          </p:nvPr>
        </p:nvGraphicFramePr>
        <p:xfrm>
          <a:off x="827087" y="1241658"/>
          <a:ext cx="10534650" cy="552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Pacte mondial sur les migrations — Wikipédia">
            <a:extLst>
              <a:ext uri="{FF2B5EF4-FFF2-40B4-BE49-F238E27FC236}">
                <a16:creationId xmlns:a16="http://schemas.microsoft.com/office/drawing/2014/main" id="{6CC66542-F9B6-4805-8B7D-22E9066560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6916" y="3151782"/>
            <a:ext cx="1064814" cy="1064814"/>
          </a:xfrm>
          <a:prstGeom prst="rect">
            <a:avLst/>
          </a:prstGeom>
          <a:solidFill>
            <a:schemeClr val="tx1"/>
          </a:solidFill>
        </p:spPr>
      </p:pic>
      <p:pic>
        <p:nvPicPr>
          <p:cNvPr id="8" name="Picture 4" descr="Objectifs du développement Durable">
            <a:extLst>
              <a:ext uri="{FF2B5EF4-FFF2-40B4-BE49-F238E27FC236}">
                <a16:creationId xmlns:a16="http://schemas.microsoft.com/office/drawing/2014/main" id="{2C189230-2AF4-4864-88F4-28CEBAB4A9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95" y="3151782"/>
            <a:ext cx="1064814" cy="106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A1637-EA71-433A-AAA0-674D4A266D19}"/>
              </a:ext>
            </a:extLst>
          </p:cNvPr>
          <p:cNvSpPr>
            <a:spLocks noGrp="1"/>
          </p:cNvSpPr>
          <p:nvPr>
            <p:ph type="title"/>
          </p:nvPr>
        </p:nvSpPr>
        <p:spPr>
          <a:xfrm>
            <a:off x="1141413" y="618518"/>
            <a:ext cx="10428546" cy="1478570"/>
          </a:xfrm>
        </p:spPr>
        <p:txBody>
          <a:bodyPr>
            <a:normAutofit/>
          </a:bodyPr>
          <a:lstStyle/>
          <a:p>
            <a:r>
              <a:rPr lang="fr-FR" sz="2800" dirty="0"/>
              <a:t>Contexte</a:t>
            </a:r>
          </a:p>
        </p:txBody>
      </p:sp>
      <p:sp>
        <p:nvSpPr>
          <p:cNvPr id="3" name="Espace réservé du contenu 2">
            <a:extLst>
              <a:ext uri="{FF2B5EF4-FFF2-40B4-BE49-F238E27FC236}">
                <a16:creationId xmlns:a16="http://schemas.microsoft.com/office/drawing/2014/main" id="{830FA92B-35A9-4754-AE0E-29684CDA1707}"/>
              </a:ext>
            </a:extLst>
          </p:cNvPr>
          <p:cNvSpPr>
            <a:spLocks noGrp="1"/>
          </p:cNvSpPr>
          <p:nvPr>
            <p:ph idx="1"/>
          </p:nvPr>
        </p:nvSpPr>
        <p:spPr>
          <a:xfrm>
            <a:off x="943704" y="2107328"/>
            <a:ext cx="6581561" cy="2545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180975" lvl="0" indent="-90488" algn="just">
              <a:lnSpc>
                <a:spcPct val="100000"/>
              </a:lnSpc>
              <a:spcBef>
                <a:spcPts val="0"/>
              </a:spcBef>
              <a:buSzTx/>
              <a:buNone/>
            </a:pPr>
            <a:r>
              <a:rPr lang="fr-FR" dirty="0"/>
              <a:t>	La définition des besoins en compétences est un exercice délicat car exception faite des grands groupes et multinationales, la majorité des entreprises ne sont, en effet, pas en mesure aujourd’hui de faire la projection de leurs besoins en compétences à moyen et long terme.</a:t>
            </a:r>
          </a:p>
        </p:txBody>
      </p:sp>
      <p:pic>
        <p:nvPicPr>
          <p:cNvPr id="4" name="Image 3"/>
          <p:cNvPicPr>
            <a:picLocks noChangeAspect="1"/>
          </p:cNvPicPr>
          <p:nvPr/>
        </p:nvPicPr>
        <p:blipFill>
          <a:blip r:embed="rId2"/>
          <a:stretch>
            <a:fillRect/>
          </a:stretch>
        </p:blipFill>
        <p:spPr>
          <a:xfrm>
            <a:off x="8044249" y="1735544"/>
            <a:ext cx="3525710" cy="3325252"/>
          </a:xfrm>
          <a:prstGeom prst="rect">
            <a:avLst/>
          </a:prstGeom>
        </p:spPr>
      </p:pic>
    </p:spTree>
    <p:extLst>
      <p:ext uri="{BB962C8B-B14F-4D97-AF65-F5344CB8AC3E}">
        <p14:creationId xmlns:p14="http://schemas.microsoft.com/office/powerpoint/2010/main" val="148609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A1637-EA71-433A-AAA0-674D4A266D19}"/>
              </a:ext>
            </a:extLst>
          </p:cNvPr>
          <p:cNvSpPr>
            <a:spLocks noGrp="1"/>
          </p:cNvSpPr>
          <p:nvPr>
            <p:ph type="title"/>
          </p:nvPr>
        </p:nvSpPr>
        <p:spPr>
          <a:xfrm>
            <a:off x="1141413" y="618518"/>
            <a:ext cx="10428546" cy="1478570"/>
          </a:xfrm>
        </p:spPr>
        <p:txBody>
          <a:bodyPr>
            <a:normAutofit/>
          </a:bodyPr>
          <a:lstStyle/>
          <a:p>
            <a:r>
              <a:rPr lang="fr-FR" sz="2800" dirty="0"/>
              <a:t>NOTRE MISSION</a:t>
            </a:r>
          </a:p>
        </p:txBody>
      </p:sp>
      <p:graphicFrame>
        <p:nvGraphicFramePr>
          <p:cNvPr id="4" name="Espace réservé du contenu 3">
            <a:extLst>
              <a:ext uri="{FF2B5EF4-FFF2-40B4-BE49-F238E27FC236}">
                <a16:creationId xmlns:a16="http://schemas.microsoft.com/office/drawing/2014/main" id="{17F8F572-36AF-42C5-A27C-C71BC55A9A85}"/>
              </a:ext>
            </a:extLst>
          </p:cNvPr>
          <p:cNvGraphicFramePr>
            <a:graphicFrameLocks noGrp="1"/>
          </p:cNvGraphicFramePr>
          <p:nvPr>
            <p:ph idx="1"/>
            <p:extLst>
              <p:ext uri="{D42A27DB-BD31-4B8C-83A1-F6EECF244321}">
                <p14:modId xmlns:p14="http://schemas.microsoft.com/office/powerpoint/2010/main" val="249636314"/>
              </p:ext>
            </p:extLst>
          </p:nvPr>
        </p:nvGraphicFramePr>
        <p:xfrm>
          <a:off x="943704" y="1964215"/>
          <a:ext cx="10090880" cy="391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40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DE655-3A20-4C64-AEB9-494421A3D5BC}"/>
              </a:ext>
            </a:extLst>
          </p:cNvPr>
          <p:cNvSpPr>
            <a:spLocks noGrp="1"/>
          </p:cNvSpPr>
          <p:nvPr>
            <p:ph type="ctrTitle"/>
          </p:nvPr>
        </p:nvSpPr>
        <p:spPr>
          <a:xfrm>
            <a:off x="1185048" y="2285999"/>
            <a:ext cx="9642786" cy="1251409"/>
          </a:xfrm>
        </p:spPr>
        <p:txBody>
          <a:bodyPr/>
          <a:lstStyle/>
          <a:p>
            <a:r>
              <a:rPr lang="fr-FR" dirty="0"/>
              <a:t>Partenariats en cours</a:t>
            </a:r>
          </a:p>
        </p:txBody>
      </p:sp>
    </p:spTree>
    <p:extLst>
      <p:ext uri="{BB962C8B-B14F-4D97-AF65-F5344CB8AC3E}">
        <p14:creationId xmlns:p14="http://schemas.microsoft.com/office/powerpoint/2010/main" val="34922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AB30D010-22F3-4B20-BCF1-814B1524EBCF}"/>
              </a:ext>
            </a:extLst>
          </p:cNvPr>
          <p:cNvSpPr/>
          <p:nvPr/>
        </p:nvSpPr>
        <p:spPr>
          <a:xfrm>
            <a:off x="2832916" y="2034073"/>
            <a:ext cx="6484775" cy="35973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3" name="Bild 6" descr="DMK_logo_090401">
            <a:extLst>
              <a:ext uri="{FF2B5EF4-FFF2-40B4-BE49-F238E27FC236}">
                <a16:creationId xmlns:a16="http://schemas.microsoft.com/office/drawing/2014/main" id="{1F9F9903-CE83-4BD4-A3D8-FDABF1917E0E}"/>
              </a:ext>
            </a:extLst>
          </p:cNvPr>
          <p:cNvPicPr/>
          <p:nvPr/>
        </p:nvPicPr>
        <p:blipFill>
          <a:blip r:embed="rId2"/>
          <a:srcRect/>
          <a:stretch>
            <a:fillRect/>
          </a:stretch>
        </p:blipFill>
        <p:spPr bwMode="auto">
          <a:xfrm>
            <a:off x="7245115" y="4503084"/>
            <a:ext cx="1562100" cy="904875"/>
          </a:xfrm>
          <a:prstGeom prst="rect">
            <a:avLst/>
          </a:prstGeom>
          <a:noFill/>
          <a:ln w="9525">
            <a:noFill/>
            <a:miter lim="800000"/>
            <a:headEnd/>
            <a:tailEnd/>
          </a:ln>
        </p:spPr>
      </p:pic>
      <p:pic>
        <p:nvPicPr>
          <p:cNvPr id="14" name="Image 13" descr="Logo">
            <a:extLst>
              <a:ext uri="{FF2B5EF4-FFF2-40B4-BE49-F238E27FC236}">
                <a16:creationId xmlns:a16="http://schemas.microsoft.com/office/drawing/2014/main" id="{2E49AA79-6060-4C42-8271-A7968C9131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1828" y="3711612"/>
            <a:ext cx="1676400" cy="497205"/>
          </a:xfrm>
          <a:prstGeom prst="rect">
            <a:avLst/>
          </a:prstGeom>
          <a:noFill/>
          <a:ln>
            <a:noFill/>
          </a:ln>
        </p:spPr>
      </p:pic>
      <p:pic>
        <p:nvPicPr>
          <p:cNvPr id="15" name="Image 14">
            <a:extLst>
              <a:ext uri="{FF2B5EF4-FFF2-40B4-BE49-F238E27FC236}">
                <a16:creationId xmlns:a16="http://schemas.microsoft.com/office/drawing/2014/main" id="{82A170A4-049F-4E78-BD96-802EB2C99E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82424" y="4459904"/>
            <a:ext cx="1019175" cy="948055"/>
          </a:xfrm>
          <a:prstGeom prst="rect">
            <a:avLst/>
          </a:prstGeom>
          <a:noFill/>
        </p:spPr>
      </p:pic>
      <p:pic>
        <p:nvPicPr>
          <p:cNvPr id="16" name="image4.png">
            <a:extLst>
              <a:ext uri="{FF2B5EF4-FFF2-40B4-BE49-F238E27FC236}">
                <a16:creationId xmlns:a16="http://schemas.microsoft.com/office/drawing/2014/main" id="{DA24B6D1-8D7C-4229-96CA-6572DF2CC864}"/>
              </a:ext>
            </a:extLst>
          </p:cNvPr>
          <p:cNvPicPr/>
          <p:nvPr/>
        </p:nvPicPr>
        <p:blipFill>
          <a:blip r:embed="rId5"/>
          <a:srcRect/>
          <a:stretch>
            <a:fillRect/>
          </a:stretch>
        </p:blipFill>
        <p:spPr>
          <a:xfrm>
            <a:off x="6486518" y="2164928"/>
            <a:ext cx="2552700" cy="942975"/>
          </a:xfrm>
          <a:prstGeom prst="rect">
            <a:avLst/>
          </a:prstGeom>
          <a:ln/>
        </p:spPr>
      </p:pic>
      <p:pic>
        <p:nvPicPr>
          <p:cNvPr id="17" name="Image 16">
            <a:extLst>
              <a:ext uri="{FF2B5EF4-FFF2-40B4-BE49-F238E27FC236}">
                <a16:creationId xmlns:a16="http://schemas.microsoft.com/office/drawing/2014/main" id="{E718CB3D-309C-415D-8094-62FC93B7CC5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07575" y="2241956"/>
            <a:ext cx="2417961" cy="788920"/>
          </a:xfrm>
          <a:prstGeom prst="rect">
            <a:avLst/>
          </a:prstGeom>
          <a:noFill/>
          <a:ln>
            <a:noFill/>
          </a:ln>
        </p:spPr>
      </p:pic>
      <p:sp>
        <p:nvSpPr>
          <p:cNvPr id="18" name="Titre 1">
            <a:extLst>
              <a:ext uri="{FF2B5EF4-FFF2-40B4-BE49-F238E27FC236}">
                <a16:creationId xmlns:a16="http://schemas.microsoft.com/office/drawing/2014/main" id="{ABD66578-C567-479F-85DA-E88270669012}"/>
              </a:ext>
            </a:extLst>
          </p:cNvPr>
          <p:cNvSpPr txBox="1">
            <a:spLocks/>
          </p:cNvSpPr>
          <p:nvPr/>
        </p:nvSpPr>
        <p:spPr>
          <a:xfrm>
            <a:off x="3404402" y="735900"/>
            <a:ext cx="5341801" cy="9741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fr-FR" sz="3200" dirty="0"/>
              <a:t>Les réseaux partenaires</a:t>
            </a:r>
          </a:p>
        </p:txBody>
      </p:sp>
    </p:spTree>
    <p:extLst>
      <p:ext uri="{BB962C8B-B14F-4D97-AF65-F5344CB8AC3E}">
        <p14:creationId xmlns:p14="http://schemas.microsoft.com/office/powerpoint/2010/main" val="215624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D2D007E-D476-4D18-9AC3-1000849508BC}"/>
              </a:ext>
            </a:extLst>
          </p:cNvPr>
          <p:cNvSpPr>
            <a:spLocks noGrp="1"/>
          </p:cNvSpPr>
          <p:nvPr>
            <p:ph type="title"/>
          </p:nvPr>
        </p:nvSpPr>
        <p:spPr>
          <a:xfrm>
            <a:off x="3932640" y="149651"/>
            <a:ext cx="8387858" cy="810804"/>
          </a:xfrm>
        </p:spPr>
        <p:txBody>
          <a:bodyPr anchor="b">
            <a:normAutofit/>
          </a:bodyPr>
          <a:lstStyle/>
          <a:p>
            <a:pPr algn="ctr"/>
            <a:r>
              <a:rPr lang="fr-FR" dirty="0"/>
              <a:t>Partenariat avec l’OFPPT</a:t>
            </a:r>
          </a:p>
        </p:txBody>
      </p:sp>
      <p:sp>
        <p:nvSpPr>
          <p:cNvPr id="3" name="Espace réservé du contenu 2">
            <a:extLst>
              <a:ext uri="{FF2B5EF4-FFF2-40B4-BE49-F238E27FC236}">
                <a16:creationId xmlns:a16="http://schemas.microsoft.com/office/drawing/2014/main" id="{BF4BFE79-62F3-4A56-A7DF-DBFB8D502534}"/>
              </a:ext>
            </a:extLst>
          </p:cNvPr>
          <p:cNvSpPr>
            <a:spLocks noGrp="1"/>
          </p:cNvSpPr>
          <p:nvPr>
            <p:ph idx="1"/>
          </p:nvPr>
        </p:nvSpPr>
        <p:spPr>
          <a:xfrm>
            <a:off x="4192859" y="1047499"/>
            <a:ext cx="7772224" cy="5140192"/>
          </a:xfrm>
        </p:spPr>
        <p:txBody>
          <a:bodyPr>
            <a:noAutofit/>
          </a:bodyPr>
          <a:lstStyle/>
          <a:p>
            <a:pPr marL="0" indent="0" algn="just">
              <a:lnSpc>
                <a:spcPct val="100000"/>
              </a:lnSpc>
              <a:spcBef>
                <a:spcPts val="0"/>
              </a:spcBef>
              <a:buNone/>
            </a:pPr>
            <a:r>
              <a:rPr lang="fr-FR" sz="1600" b="1" dirty="0">
                <a:latin typeface="+mj-lt"/>
              </a:rPr>
              <a:t>Objectifs :</a:t>
            </a:r>
          </a:p>
          <a:p>
            <a:pPr algn="just">
              <a:lnSpc>
                <a:spcPct val="100000"/>
              </a:lnSpc>
              <a:spcBef>
                <a:spcPts val="0"/>
              </a:spcBef>
            </a:pPr>
            <a:r>
              <a:rPr lang="fr-FR" sz="1600" b="1" dirty="0">
                <a:latin typeface="+mj-lt"/>
              </a:rPr>
              <a:t>Optimiser la contribution des réseaux de compétences marocaines du Monde au développement économique et durable du Royaume à travers le transfert d’expertise et de savoir-faire dans plusieurs domaines;</a:t>
            </a:r>
          </a:p>
          <a:p>
            <a:pPr algn="just">
              <a:lnSpc>
                <a:spcPct val="100000"/>
              </a:lnSpc>
              <a:spcBef>
                <a:spcPts val="0"/>
              </a:spcBef>
            </a:pPr>
            <a:r>
              <a:rPr lang="fr-FR" sz="1600" b="1" dirty="0">
                <a:latin typeface="+mj-lt"/>
              </a:rPr>
              <a:t>Accompagner et encourager la forte volonté des réseaux de compétences MRE pour doter les étudiants de l'enseignement professionnel public des hard </a:t>
            </a:r>
            <a:r>
              <a:rPr lang="fr-FR" sz="1600" b="1" dirty="0" err="1">
                <a:latin typeface="+mj-lt"/>
              </a:rPr>
              <a:t>skills</a:t>
            </a:r>
            <a:r>
              <a:rPr lang="fr-FR" sz="1600" b="1" dirty="0">
                <a:latin typeface="+mj-lt"/>
              </a:rPr>
              <a:t> nécessaires en adéquation avec les besoins du marché de l’emploi. </a:t>
            </a:r>
          </a:p>
          <a:p>
            <a:pPr marL="0" indent="0" algn="just">
              <a:lnSpc>
                <a:spcPct val="100000"/>
              </a:lnSpc>
              <a:spcBef>
                <a:spcPts val="0"/>
              </a:spcBef>
              <a:buNone/>
            </a:pPr>
            <a:endParaRPr lang="fr-FR" sz="1600" b="1" dirty="0">
              <a:latin typeface="+mj-lt"/>
            </a:endParaRPr>
          </a:p>
          <a:p>
            <a:pPr marL="0" indent="0" algn="just">
              <a:lnSpc>
                <a:spcPct val="100000"/>
              </a:lnSpc>
              <a:spcBef>
                <a:spcPts val="0"/>
              </a:spcBef>
              <a:buNone/>
            </a:pPr>
            <a:r>
              <a:rPr lang="fr-FR" sz="1600" b="1" dirty="0">
                <a:latin typeface="+mj-lt"/>
              </a:rPr>
              <a:t>Modules de formation :</a:t>
            </a:r>
          </a:p>
          <a:p>
            <a:pPr lvl="0" algn="just">
              <a:lnSpc>
                <a:spcPct val="100000"/>
              </a:lnSpc>
              <a:spcBef>
                <a:spcPts val="0"/>
              </a:spcBef>
            </a:pPr>
            <a:r>
              <a:rPr lang="fr-FR" sz="1600" b="1" dirty="0">
                <a:latin typeface="+mj-lt"/>
              </a:rPr>
              <a:t>Aéronautique et aérospatial (AEROMAC)</a:t>
            </a:r>
          </a:p>
          <a:p>
            <a:pPr lvl="0" algn="just">
              <a:lnSpc>
                <a:spcPct val="100000"/>
              </a:lnSpc>
              <a:spcBef>
                <a:spcPts val="0"/>
              </a:spcBef>
            </a:pPr>
            <a:r>
              <a:rPr lang="fr-FR" sz="1600" b="1" dirty="0">
                <a:latin typeface="+mj-lt"/>
              </a:rPr>
              <a:t>Santé (C3M, ACOMS &amp; AMCN) </a:t>
            </a:r>
          </a:p>
          <a:p>
            <a:pPr lvl="0" algn="just">
              <a:lnSpc>
                <a:spcPct val="100000"/>
              </a:lnSpc>
              <a:spcBef>
                <a:spcPts val="0"/>
              </a:spcBef>
            </a:pPr>
            <a:r>
              <a:rPr lang="fr-FR" sz="1600" b="1" dirty="0">
                <a:latin typeface="+mj-lt"/>
              </a:rPr>
              <a:t>Intelligence artificielle (ACOMS)</a:t>
            </a:r>
          </a:p>
          <a:p>
            <a:pPr lvl="0" algn="just">
              <a:lnSpc>
                <a:spcPct val="100000"/>
              </a:lnSpc>
              <a:spcBef>
                <a:spcPts val="0"/>
              </a:spcBef>
            </a:pPr>
            <a:r>
              <a:rPr lang="fr-FR" sz="1600" b="1" dirty="0">
                <a:latin typeface="+mj-lt"/>
              </a:rPr>
              <a:t>Automobile (DMK) </a:t>
            </a:r>
          </a:p>
          <a:p>
            <a:pPr lvl="0" algn="just">
              <a:lnSpc>
                <a:spcPct val="100000"/>
              </a:lnSpc>
              <a:spcBef>
                <a:spcPts val="0"/>
              </a:spcBef>
            </a:pPr>
            <a:r>
              <a:rPr lang="fr-FR" sz="1600" b="1" dirty="0">
                <a:latin typeface="+mj-lt"/>
              </a:rPr>
              <a:t>E-learning (ACOMS &amp; AMCN)</a:t>
            </a:r>
          </a:p>
          <a:p>
            <a:pPr marL="0" lvl="0" indent="0" algn="just">
              <a:lnSpc>
                <a:spcPct val="100000"/>
              </a:lnSpc>
              <a:spcBef>
                <a:spcPts val="0"/>
              </a:spcBef>
              <a:buNone/>
            </a:pPr>
            <a:endParaRPr lang="fr-MA" sz="1600" b="1" dirty="0">
              <a:latin typeface="+mj-lt"/>
            </a:endParaRPr>
          </a:p>
          <a:p>
            <a:pPr marL="0" lvl="0" indent="0" algn="just">
              <a:lnSpc>
                <a:spcPct val="100000"/>
              </a:lnSpc>
              <a:spcBef>
                <a:spcPts val="0"/>
              </a:spcBef>
              <a:buNone/>
            </a:pPr>
            <a:r>
              <a:rPr lang="fr-MA" sz="1600" b="1" dirty="0">
                <a:latin typeface="+mj-lt"/>
              </a:rPr>
              <a:t>Réalisations :</a:t>
            </a:r>
          </a:p>
          <a:p>
            <a:pPr algn="just">
              <a:lnSpc>
                <a:spcPct val="100000"/>
              </a:lnSpc>
              <a:spcBef>
                <a:spcPts val="0"/>
              </a:spcBef>
            </a:pPr>
            <a:r>
              <a:rPr lang="fr-MA" sz="1600" b="1" dirty="0">
                <a:latin typeface="+mj-lt"/>
              </a:rPr>
              <a:t>Signature de la convention-cadre de partenariat entre le Ministère et l’OFPPT le 24 juin 2020. </a:t>
            </a:r>
          </a:p>
          <a:p>
            <a:pPr algn="just">
              <a:lnSpc>
                <a:spcPct val="100000"/>
              </a:lnSpc>
              <a:spcBef>
                <a:spcPts val="0"/>
              </a:spcBef>
            </a:pPr>
            <a:r>
              <a:rPr lang="fr-MA" sz="1600" b="1" dirty="0">
                <a:latin typeface="+mj-lt"/>
              </a:rPr>
              <a:t>Signature des conventions spécifiques avec les cinq réseaux de compétences.</a:t>
            </a:r>
          </a:p>
          <a:p>
            <a:pPr algn="just">
              <a:lnSpc>
                <a:spcPct val="100000"/>
              </a:lnSpc>
              <a:spcBef>
                <a:spcPts val="0"/>
              </a:spcBef>
            </a:pPr>
            <a:r>
              <a:rPr lang="fr-MA" sz="1600" b="1" dirty="0">
                <a:latin typeface="+mj-lt"/>
              </a:rPr>
              <a:t>Démarrage des actions de transfert d’expertise (Formations à distance, don de matériels</a:t>
            </a:r>
            <a:r>
              <a:rPr lang="mr-IN" sz="1600" b="1" dirty="0">
                <a:latin typeface="+mj-lt"/>
              </a:rPr>
              <a:t>…</a:t>
            </a:r>
            <a:r>
              <a:rPr lang="fr-FR" sz="1600" b="1" dirty="0">
                <a:latin typeface="+mj-lt"/>
              </a:rPr>
              <a:t>)</a:t>
            </a:r>
          </a:p>
          <a:p>
            <a:pPr marL="0" indent="0" algn="just">
              <a:lnSpc>
                <a:spcPct val="100000"/>
              </a:lnSpc>
              <a:spcBef>
                <a:spcPts val="0"/>
              </a:spcBef>
              <a:buNone/>
            </a:pPr>
            <a:endParaRPr lang="fr-FR" sz="1600" b="1" dirty="0">
              <a:latin typeface="+mj-lt"/>
            </a:endParaRPr>
          </a:p>
        </p:txBody>
      </p:sp>
      <p:pic>
        <p:nvPicPr>
          <p:cNvPr id="5" name="Image 4">
            <a:extLst>
              <a:ext uri="{FF2B5EF4-FFF2-40B4-BE49-F238E27FC236}">
                <a16:creationId xmlns:a16="http://schemas.microsoft.com/office/drawing/2014/main" id="{0BAFD32A-DE18-43A8-B9C1-AD749832AF99}"/>
              </a:ext>
            </a:extLst>
          </p:cNvPr>
          <p:cNvPicPr>
            <a:picLocks noChangeAspect="1"/>
          </p:cNvPicPr>
          <p:nvPr/>
        </p:nvPicPr>
        <p:blipFill rotWithShape="1">
          <a:blip r:embed="rId2"/>
          <a:srcRect l="35639" t="15092" r="36456" b="11649"/>
          <a:stretch/>
        </p:blipFill>
        <p:spPr>
          <a:xfrm>
            <a:off x="226917" y="679323"/>
            <a:ext cx="3705723" cy="5472577"/>
          </a:xfrm>
          <a:prstGeom prst="rect">
            <a:avLst/>
          </a:prstGeom>
        </p:spPr>
      </p:pic>
    </p:spTree>
    <p:extLst>
      <p:ext uri="{BB962C8B-B14F-4D97-AF65-F5344CB8AC3E}">
        <p14:creationId xmlns:p14="http://schemas.microsoft.com/office/powerpoint/2010/main" val="3724816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ircuit">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1233</Words>
  <Application>Microsoft Office PowerPoint</Application>
  <PresentationFormat>Grand écran</PresentationFormat>
  <Paragraphs>158</Paragraphs>
  <Slides>21</Slides>
  <Notes>3</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21</vt:i4>
      </vt:variant>
    </vt:vector>
  </HeadingPairs>
  <TitlesOfParts>
    <vt:vector size="33" baseType="lpstr">
      <vt:lpstr>Arial</vt:lpstr>
      <vt:lpstr>Calibri</vt:lpstr>
      <vt:lpstr>Calibri Light</vt:lpstr>
      <vt:lpstr>Century Gothic</vt:lpstr>
      <vt:lpstr>Helvetica 55 Roman</vt:lpstr>
      <vt:lpstr>Helvetica 75 Bold</vt:lpstr>
      <vt:lpstr>Roboto Condensed</vt:lpstr>
      <vt:lpstr>Tw Cen MT</vt:lpstr>
      <vt:lpstr>Wingdings</vt:lpstr>
      <vt:lpstr>Wingdings 2</vt:lpstr>
      <vt:lpstr>1_Circuit</vt:lpstr>
      <vt:lpstr>Traînée de condensation</vt:lpstr>
      <vt:lpstr>Mobilisation des compétences et des entrepreneurs MRE pour le développement du royaume </vt:lpstr>
      <vt:lpstr>1. Mobilisation des compétences</vt:lpstr>
      <vt:lpstr>Orientations stratégiques</vt:lpstr>
      <vt:lpstr>Orientations stratégiques</vt:lpstr>
      <vt:lpstr>Contexte</vt:lpstr>
      <vt:lpstr>NOTRE MISSION</vt:lpstr>
      <vt:lpstr>Partenariats en cours</vt:lpstr>
      <vt:lpstr>Présentation PowerPoint</vt:lpstr>
      <vt:lpstr>Partenariat avec l’OFPPT</vt:lpstr>
      <vt:lpstr>Partenariat avec</vt:lpstr>
      <vt:lpstr>Partenariat avec le cnrst </vt:lpstr>
      <vt:lpstr>Partenariat avec le ministère de la Santé</vt:lpstr>
      <vt:lpstr>Partenariat avec le Ministère du Tourisme, de l'Artisanat du Transport Aérien, et de l'Economie Sociale</vt:lpstr>
      <vt:lpstr>2. Mobilisation des entrepreneurs</vt:lpstr>
      <vt:lpstr>Mise en place d’un mécanisme d’accompagnement</vt:lpstr>
      <vt:lpstr>Système d'information et une base documentaire </vt:lpstr>
      <vt:lpstr>Système d'information et une base documentaire </vt:lpstr>
      <vt:lpstr>MeM by CGEM, 13ème région de la CGEM</vt:lpstr>
      <vt:lpstr>Présentation PowerPoint</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Mobilisation des compétences Marocaines du monde pour le développement</dc:title>
  <dc:creator>Marwan BERRADA</dc:creator>
  <cp:lastModifiedBy>Marwan BERRADA</cp:lastModifiedBy>
  <cp:revision>37</cp:revision>
  <dcterms:created xsi:type="dcterms:W3CDTF">2020-03-12T13:19:09Z</dcterms:created>
  <dcterms:modified xsi:type="dcterms:W3CDTF">2021-03-10T15:43:14Z</dcterms:modified>
</cp:coreProperties>
</file>