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2"/>
  </p:notesMasterIdLst>
  <p:sldIdLst>
    <p:sldId id="517" r:id="rId2"/>
    <p:sldId id="520" r:id="rId3"/>
    <p:sldId id="461" r:id="rId4"/>
    <p:sldId id="503" r:id="rId5"/>
    <p:sldId id="1520" r:id="rId6"/>
    <p:sldId id="1521" r:id="rId7"/>
    <p:sldId id="521" r:id="rId8"/>
    <p:sldId id="526" r:id="rId9"/>
    <p:sldId id="523" r:id="rId10"/>
    <p:sldId id="525" r:id="rId11"/>
  </p:sldIdLst>
  <p:sldSz cx="9144000" cy="5143500" type="screen16x9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9">
          <p15:clr>
            <a:srgbClr val="A4A3A4"/>
          </p15:clr>
        </p15:guide>
        <p15:guide id="2" orient="horz" pos="636">
          <p15:clr>
            <a:srgbClr val="A4A3A4"/>
          </p15:clr>
        </p15:guide>
        <p15:guide id="3" orient="horz" pos="744">
          <p15:clr>
            <a:srgbClr val="A4A3A4"/>
          </p15:clr>
        </p15:guide>
        <p15:guide id="4" orient="horz" pos="2867">
          <p15:clr>
            <a:srgbClr val="A4A3A4"/>
          </p15:clr>
        </p15:guide>
        <p15:guide id="5" orient="horz" pos="1620">
          <p15:clr>
            <a:srgbClr val="A4A3A4"/>
          </p15:clr>
        </p15:guide>
        <p15:guide id="6" pos="2880">
          <p15:clr>
            <a:srgbClr val="A4A3A4"/>
          </p15:clr>
        </p15:guide>
        <p15:guide id="7" pos="198">
          <p15:clr>
            <a:srgbClr val="A4A3A4"/>
          </p15:clr>
        </p15:guide>
        <p15:guide id="8" pos="55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C6"/>
    <a:srgbClr val="007788"/>
    <a:srgbClr val="00CC66"/>
    <a:srgbClr val="137788"/>
    <a:srgbClr val="D6D6D6"/>
    <a:srgbClr val="009296"/>
    <a:srgbClr val="138877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675" autoAdjust="0"/>
    <p:restoredTop sz="90764" autoAdjust="0"/>
  </p:normalViewPr>
  <p:slideViewPr>
    <p:cSldViewPr>
      <p:cViewPr varScale="1">
        <p:scale>
          <a:sx n="88" d="100"/>
          <a:sy n="88" d="100"/>
        </p:scale>
        <p:origin x="-642" y="-102"/>
      </p:cViewPr>
      <p:guideLst>
        <p:guide orient="horz" pos="169"/>
        <p:guide orient="horz" pos="636"/>
        <p:guide orient="horz" pos="744"/>
        <p:guide orient="horz" pos="2867"/>
        <p:guide orient="horz" pos="1620"/>
        <p:guide pos="2880"/>
        <p:guide pos="198"/>
        <p:guide pos="5562"/>
      </p:guideLst>
    </p:cSldViewPr>
  </p:slideViewPr>
  <p:outlineViewPr>
    <p:cViewPr>
      <p:scale>
        <a:sx n="33" d="100"/>
        <a:sy n="33" d="100"/>
      </p:scale>
      <p:origin x="0" y="210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8442"/>
    </p:cViewPr>
  </p:sorterViewPr>
  <p:notesViewPr>
    <p:cSldViewPr>
      <p:cViewPr varScale="1">
        <p:scale>
          <a:sx n="83" d="100"/>
          <a:sy n="83" d="100"/>
        </p:scale>
        <p:origin x="38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5BD61-5A37-4973-98BA-62374CAA7501}" type="doc">
      <dgm:prSet loTypeId="urn:microsoft.com/office/officeart/2005/8/layout/chevron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fr-FR"/>
        </a:p>
      </dgm:t>
    </dgm:pt>
    <dgm:pt modelId="{D3B9683A-F82E-4011-91FE-66F6A4885ECA}">
      <dgm:prSet phldrT="[Texte]"/>
      <dgm:spPr/>
      <dgm:t>
        <a:bodyPr/>
        <a:lstStyle/>
        <a:p>
          <a:r>
            <a:rPr lang="fr-FR" b="1" dirty="0"/>
            <a:t>ENTREPRISE ILLEGIBLE </a:t>
          </a:r>
        </a:p>
      </dgm:t>
    </dgm:pt>
    <dgm:pt modelId="{A61AA20C-499D-4A82-902A-B17619BA9C74}" type="parTrans" cxnId="{EE4F6777-CA4F-4F19-A96A-0E6F89B9CF4A}">
      <dgm:prSet/>
      <dgm:spPr/>
      <dgm:t>
        <a:bodyPr/>
        <a:lstStyle/>
        <a:p>
          <a:endParaRPr lang="fr-FR"/>
        </a:p>
      </dgm:t>
    </dgm:pt>
    <dgm:pt modelId="{207F15CE-077D-47B5-BB84-9D8D7BB1478C}" type="sibTrans" cxnId="{EE4F6777-CA4F-4F19-A96A-0E6F89B9CF4A}">
      <dgm:prSet/>
      <dgm:spPr/>
      <dgm:t>
        <a:bodyPr/>
        <a:lstStyle/>
        <a:p>
          <a:endParaRPr lang="fr-FR"/>
        </a:p>
      </dgm:t>
    </dgm:pt>
    <dgm:pt modelId="{4255F60D-D6C7-4175-A3EB-CC1DED399F2D}">
      <dgm:prSet phldrT="[Texte]"/>
      <dgm:spPr/>
      <dgm:t>
        <a:bodyPr/>
        <a:lstStyle/>
        <a:p>
          <a:r>
            <a:rPr lang="fr-FR" dirty="0"/>
            <a:t>Créée depuis 5 ans maximum</a:t>
          </a:r>
        </a:p>
      </dgm:t>
    </dgm:pt>
    <dgm:pt modelId="{4C6E7A18-CF70-4079-AD9A-1DAF4A6E1D9B}" type="parTrans" cxnId="{097EDFBF-677B-4B1A-BB88-52930740360B}">
      <dgm:prSet/>
      <dgm:spPr/>
      <dgm:t>
        <a:bodyPr/>
        <a:lstStyle/>
        <a:p>
          <a:endParaRPr lang="fr-FR"/>
        </a:p>
      </dgm:t>
    </dgm:pt>
    <dgm:pt modelId="{BA4F5B6C-D4E2-4955-BCE5-24E3DE081C97}" type="sibTrans" cxnId="{097EDFBF-677B-4B1A-BB88-52930740360B}">
      <dgm:prSet/>
      <dgm:spPr/>
      <dgm:t>
        <a:bodyPr/>
        <a:lstStyle/>
        <a:p>
          <a:endParaRPr lang="fr-FR"/>
        </a:p>
      </dgm:t>
    </dgm:pt>
    <dgm:pt modelId="{8D005C43-4A55-4823-9E6A-6D7D36D87734}">
      <dgm:prSet phldrT="[Texte]"/>
      <dgm:spPr/>
      <dgm:t>
        <a:bodyPr/>
        <a:lstStyle/>
        <a:p>
          <a:r>
            <a:rPr lang="fr-FR" dirty="0"/>
            <a:t>CA ≤ 10MDH ( HT)</a:t>
          </a:r>
        </a:p>
      </dgm:t>
    </dgm:pt>
    <dgm:pt modelId="{ED4421BD-63C3-4D1E-9E37-5A2FE7F9E4D0}" type="parTrans" cxnId="{CB018F38-D651-481C-8A37-FE290D77C2EC}">
      <dgm:prSet/>
      <dgm:spPr/>
      <dgm:t>
        <a:bodyPr/>
        <a:lstStyle/>
        <a:p>
          <a:endParaRPr lang="fr-FR"/>
        </a:p>
      </dgm:t>
    </dgm:pt>
    <dgm:pt modelId="{D50E9D97-4DAA-47E5-BFDF-86B156DD3A93}" type="sibTrans" cxnId="{CB018F38-D651-481C-8A37-FE290D77C2EC}">
      <dgm:prSet/>
      <dgm:spPr/>
      <dgm:t>
        <a:bodyPr/>
        <a:lstStyle/>
        <a:p>
          <a:endParaRPr lang="fr-FR"/>
        </a:p>
      </dgm:t>
    </dgm:pt>
    <dgm:pt modelId="{9C3BB24F-8CA8-4322-BF15-CADA50E7EF8F}">
      <dgm:prSet phldrT="[Texte]"/>
      <dgm:spPr/>
      <dgm:t>
        <a:bodyPr/>
        <a:lstStyle/>
        <a:p>
          <a:r>
            <a:rPr lang="fr-FR" b="1" dirty="0"/>
            <a:t>CONCOURS GARANTIE</a:t>
          </a:r>
        </a:p>
      </dgm:t>
    </dgm:pt>
    <dgm:pt modelId="{7846708E-B6B4-4AFC-9773-1475617B8624}" type="parTrans" cxnId="{E5A5ABC9-53D7-4DE4-B3D1-3EAC33D65868}">
      <dgm:prSet/>
      <dgm:spPr/>
      <dgm:t>
        <a:bodyPr/>
        <a:lstStyle/>
        <a:p>
          <a:endParaRPr lang="fr-FR"/>
        </a:p>
      </dgm:t>
    </dgm:pt>
    <dgm:pt modelId="{D8618C9C-D412-4135-B4B5-65C68FC3D4D3}" type="sibTrans" cxnId="{E5A5ABC9-53D7-4DE4-B3D1-3EAC33D65868}">
      <dgm:prSet/>
      <dgm:spPr/>
      <dgm:t>
        <a:bodyPr/>
        <a:lstStyle/>
        <a:p>
          <a:endParaRPr lang="fr-FR"/>
        </a:p>
      </dgm:t>
    </dgm:pt>
    <dgm:pt modelId="{0DFDBE8A-AF92-4B78-B8FB-C7888FE7B3D5}">
      <dgm:prSet phldrT="[Texte]"/>
      <dgm:spPr/>
      <dgm:t>
        <a:bodyPr/>
        <a:lstStyle/>
        <a:p>
          <a:r>
            <a:rPr lang="fr-FR" dirty="0"/>
            <a:t>Crédit bancaire ≤ 1,2MDH </a:t>
          </a:r>
        </a:p>
      </dgm:t>
    </dgm:pt>
    <dgm:pt modelId="{E7B23FEC-0ACC-4E42-84A0-0F1AE588B689}" type="parTrans" cxnId="{1F93EA17-5A03-4850-A8FC-A226D545540F}">
      <dgm:prSet/>
      <dgm:spPr/>
      <dgm:t>
        <a:bodyPr/>
        <a:lstStyle/>
        <a:p>
          <a:endParaRPr lang="fr-FR"/>
        </a:p>
      </dgm:t>
    </dgm:pt>
    <dgm:pt modelId="{29782F43-9A4F-4F49-9EE4-22198D312466}" type="sibTrans" cxnId="{1F93EA17-5A03-4850-A8FC-A226D545540F}">
      <dgm:prSet/>
      <dgm:spPr/>
      <dgm:t>
        <a:bodyPr/>
        <a:lstStyle/>
        <a:p>
          <a:endParaRPr lang="fr-FR"/>
        </a:p>
      </dgm:t>
    </dgm:pt>
    <dgm:pt modelId="{DB9B0812-A157-406D-81B5-35BB8FAC8FD2}">
      <dgm:prSet phldrT="[Texte]"/>
      <dgm:spPr/>
      <dgm:t>
        <a:bodyPr/>
        <a:lstStyle/>
        <a:p>
          <a:r>
            <a:rPr lang="fr-FR" dirty="0"/>
            <a:t>Prêt d’honneur ≤ 300 KDH</a:t>
          </a:r>
        </a:p>
      </dgm:t>
    </dgm:pt>
    <dgm:pt modelId="{A5664D55-1788-4168-9A52-AE6BA661CDBD}" type="parTrans" cxnId="{22FB618D-1EEE-4E5A-AB09-ECA6B92774B7}">
      <dgm:prSet/>
      <dgm:spPr/>
      <dgm:t>
        <a:bodyPr/>
        <a:lstStyle/>
        <a:p>
          <a:endParaRPr lang="fr-FR"/>
        </a:p>
      </dgm:t>
    </dgm:pt>
    <dgm:pt modelId="{881F6B11-5791-40CC-A49F-62B7709C5AAB}" type="sibTrans" cxnId="{22FB618D-1EEE-4E5A-AB09-ECA6B92774B7}">
      <dgm:prSet/>
      <dgm:spPr/>
      <dgm:t>
        <a:bodyPr/>
        <a:lstStyle/>
        <a:p>
          <a:endParaRPr lang="fr-FR"/>
        </a:p>
      </dgm:t>
    </dgm:pt>
    <dgm:pt modelId="{796F4919-D786-45BC-BB06-EA5EFEE426E6}">
      <dgm:prSet phldrT="[Texte]"/>
      <dgm:spPr/>
      <dgm:t>
        <a:bodyPr/>
        <a:lstStyle/>
        <a:p>
          <a:r>
            <a:rPr lang="fr-FR" b="1" dirty="0"/>
            <a:t>QUANTITÉ GARANTIE</a:t>
          </a:r>
        </a:p>
      </dgm:t>
    </dgm:pt>
    <dgm:pt modelId="{D3381A4A-9A6D-4F28-ADDB-6CD336A975FF}" type="parTrans" cxnId="{782EB007-F3AC-4486-B5FF-D9BA0BA5658F}">
      <dgm:prSet/>
      <dgm:spPr/>
      <dgm:t>
        <a:bodyPr/>
        <a:lstStyle/>
        <a:p>
          <a:endParaRPr lang="fr-FR"/>
        </a:p>
      </dgm:t>
    </dgm:pt>
    <dgm:pt modelId="{02CD6646-1836-4007-998A-9690BD3E53DE}" type="sibTrans" cxnId="{782EB007-F3AC-4486-B5FF-D9BA0BA5658F}">
      <dgm:prSet/>
      <dgm:spPr/>
      <dgm:t>
        <a:bodyPr/>
        <a:lstStyle/>
        <a:p>
          <a:endParaRPr lang="fr-FR"/>
        </a:p>
      </dgm:t>
    </dgm:pt>
    <dgm:pt modelId="{F60CBF55-22AA-44C1-B6B3-A2970BA57D12}">
      <dgm:prSet phldrT="[Texte]"/>
      <dgm:spPr/>
      <dgm:t>
        <a:bodyPr/>
        <a:lstStyle/>
        <a:p>
          <a:r>
            <a:rPr lang="fr-FR" dirty="0"/>
            <a:t>80% du crédit en principal</a:t>
          </a:r>
        </a:p>
      </dgm:t>
    </dgm:pt>
    <dgm:pt modelId="{1C984EA4-2A35-4390-98D0-FB4F9A0CFC1D}" type="parTrans" cxnId="{BA01ECFE-9A19-4E28-A2A0-C06746AD1C06}">
      <dgm:prSet/>
      <dgm:spPr/>
      <dgm:t>
        <a:bodyPr/>
        <a:lstStyle/>
        <a:p>
          <a:endParaRPr lang="fr-FR"/>
        </a:p>
      </dgm:t>
    </dgm:pt>
    <dgm:pt modelId="{870D85A1-2347-4110-AF67-3C72AD7FB777}" type="sibTrans" cxnId="{BA01ECFE-9A19-4E28-A2A0-C06746AD1C06}">
      <dgm:prSet/>
      <dgm:spPr/>
      <dgm:t>
        <a:bodyPr/>
        <a:lstStyle/>
        <a:p>
          <a:endParaRPr lang="fr-FR"/>
        </a:p>
      </dgm:t>
    </dgm:pt>
    <dgm:pt modelId="{4FAEDCBC-937B-4CB2-A8C9-2817809F4626}">
      <dgm:prSet phldrT="[Texte]"/>
      <dgm:spPr/>
      <dgm:t>
        <a:bodyPr/>
        <a:lstStyle/>
        <a:p>
          <a:r>
            <a:rPr lang="fr-FR" dirty="0"/>
            <a:t>Micro-crédits</a:t>
          </a:r>
        </a:p>
      </dgm:t>
    </dgm:pt>
    <dgm:pt modelId="{B48CBC3C-F663-485F-A9B3-D0EC008F2B3D}" type="parTrans" cxnId="{3CBC4689-5C42-4A40-94FE-C0CD37B5EDC3}">
      <dgm:prSet/>
      <dgm:spPr/>
      <dgm:t>
        <a:bodyPr/>
        <a:lstStyle/>
        <a:p>
          <a:endParaRPr lang="fr-FR"/>
        </a:p>
      </dgm:t>
    </dgm:pt>
    <dgm:pt modelId="{A7C163F6-CFE5-4A80-98ED-09227524AF84}" type="sibTrans" cxnId="{3CBC4689-5C42-4A40-94FE-C0CD37B5EDC3}">
      <dgm:prSet/>
      <dgm:spPr/>
      <dgm:t>
        <a:bodyPr/>
        <a:lstStyle/>
        <a:p>
          <a:endParaRPr lang="fr-FR"/>
        </a:p>
      </dgm:t>
    </dgm:pt>
    <dgm:pt modelId="{A4683F12-6BA9-4837-BBDA-51A00D20D11B}" type="pres">
      <dgm:prSet presAssocID="{2815BD61-5A37-4973-98BA-62374CAA7501}" presName="linearFlow" presStyleCnt="0">
        <dgm:presLayoutVars>
          <dgm:dir/>
          <dgm:animLvl val="lvl"/>
          <dgm:resizeHandles val="exact"/>
        </dgm:presLayoutVars>
      </dgm:prSet>
      <dgm:spPr/>
    </dgm:pt>
    <dgm:pt modelId="{D058CBB0-1166-4B14-A6E7-04DA4F01DEEB}" type="pres">
      <dgm:prSet presAssocID="{D3B9683A-F82E-4011-91FE-66F6A4885ECA}" presName="composite" presStyleCnt="0"/>
      <dgm:spPr/>
    </dgm:pt>
    <dgm:pt modelId="{7D52707A-09AC-492E-9E25-ED599C46A651}" type="pres">
      <dgm:prSet presAssocID="{D3B9683A-F82E-4011-91FE-66F6A4885EC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F40F494-B5A3-493E-89C7-650C8C787367}" type="pres">
      <dgm:prSet presAssocID="{D3B9683A-F82E-4011-91FE-66F6A4885ECA}" presName="descendantText" presStyleLbl="alignAcc1" presStyleIdx="0" presStyleCnt="3">
        <dgm:presLayoutVars>
          <dgm:bulletEnabled val="1"/>
        </dgm:presLayoutVars>
      </dgm:prSet>
      <dgm:spPr/>
    </dgm:pt>
    <dgm:pt modelId="{E90FA056-F149-47DF-8E2D-CC63F14C7B3A}" type="pres">
      <dgm:prSet presAssocID="{207F15CE-077D-47B5-BB84-9D8D7BB1478C}" presName="sp" presStyleCnt="0"/>
      <dgm:spPr/>
    </dgm:pt>
    <dgm:pt modelId="{CF6E73D8-B7A3-4172-89AE-22FC2BADC157}" type="pres">
      <dgm:prSet presAssocID="{9C3BB24F-8CA8-4322-BF15-CADA50E7EF8F}" presName="composite" presStyleCnt="0"/>
      <dgm:spPr/>
    </dgm:pt>
    <dgm:pt modelId="{FF027CA0-84BA-41A6-9079-EF144A6F27A1}" type="pres">
      <dgm:prSet presAssocID="{9C3BB24F-8CA8-4322-BF15-CADA50E7EF8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2BDBC26-8504-4EEC-A0CA-EE460EA19D40}" type="pres">
      <dgm:prSet presAssocID="{9C3BB24F-8CA8-4322-BF15-CADA50E7EF8F}" presName="descendantText" presStyleLbl="alignAcc1" presStyleIdx="1" presStyleCnt="3">
        <dgm:presLayoutVars>
          <dgm:bulletEnabled val="1"/>
        </dgm:presLayoutVars>
      </dgm:prSet>
      <dgm:spPr/>
    </dgm:pt>
    <dgm:pt modelId="{C13C58F5-41A5-4570-A0F9-12844B4B9079}" type="pres">
      <dgm:prSet presAssocID="{D8618C9C-D412-4135-B4B5-65C68FC3D4D3}" presName="sp" presStyleCnt="0"/>
      <dgm:spPr/>
    </dgm:pt>
    <dgm:pt modelId="{9F2DE2BC-0211-4744-89E4-C1F98D678D54}" type="pres">
      <dgm:prSet presAssocID="{796F4919-D786-45BC-BB06-EA5EFEE426E6}" presName="composite" presStyleCnt="0"/>
      <dgm:spPr/>
    </dgm:pt>
    <dgm:pt modelId="{7C27D8D0-A32B-4798-B1E1-569ADDCCD474}" type="pres">
      <dgm:prSet presAssocID="{796F4919-D786-45BC-BB06-EA5EFEE426E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6FBF035-A90B-4EA2-8FF9-C09D47D46BB0}" type="pres">
      <dgm:prSet presAssocID="{796F4919-D786-45BC-BB06-EA5EFEE426E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82EB007-F3AC-4486-B5FF-D9BA0BA5658F}" srcId="{2815BD61-5A37-4973-98BA-62374CAA7501}" destId="{796F4919-D786-45BC-BB06-EA5EFEE426E6}" srcOrd="2" destOrd="0" parTransId="{D3381A4A-9A6D-4F28-ADDB-6CD336A975FF}" sibTransId="{02CD6646-1836-4007-998A-9690BD3E53DE}"/>
    <dgm:cxn modelId="{1F93EA17-5A03-4850-A8FC-A226D545540F}" srcId="{9C3BB24F-8CA8-4322-BF15-CADA50E7EF8F}" destId="{0DFDBE8A-AF92-4B78-B8FB-C7888FE7B3D5}" srcOrd="0" destOrd="0" parTransId="{E7B23FEC-0ACC-4E42-84A0-0F1AE588B689}" sibTransId="{29782F43-9A4F-4F49-9EE4-22198D312466}"/>
    <dgm:cxn modelId="{FC247430-A61B-43BB-A567-2D8B90FA0B0A}" type="presOf" srcId="{2815BD61-5A37-4973-98BA-62374CAA7501}" destId="{A4683F12-6BA9-4837-BBDA-51A00D20D11B}" srcOrd="0" destOrd="0" presId="urn:microsoft.com/office/officeart/2005/8/layout/chevron2"/>
    <dgm:cxn modelId="{CB018F38-D651-481C-8A37-FE290D77C2EC}" srcId="{D3B9683A-F82E-4011-91FE-66F6A4885ECA}" destId="{8D005C43-4A55-4823-9E6A-6D7D36D87734}" srcOrd="1" destOrd="0" parTransId="{ED4421BD-63C3-4D1E-9E37-5A2FE7F9E4D0}" sibTransId="{D50E9D97-4DAA-47E5-BFDF-86B156DD3A93}"/>
    <dgm:cxn modelId="{B415106B-B1CB-48CC-A720-0AF04D920EE1}" type="presOf" srcId="{F60CBF55-22AA-44C1-B6B3-A2970BA57D12}" destId="{26FBF035-A90B-4EA2-8FF9-C09D47D46BB0}" srcOrd="0" destOrd="0" presId="urn:microsoft.com/office/officeart/2005/8/layout/chevron2"/>
    <dgm:cxn modelId="{EE4F6777-CA4F-4F19-A96A-0E6F89B9CF4A}" srcId="{2815BD61-5A37-4973-98BA-62374CAA7501}" destId="{D3B9683A-F82E-4011-91FE-66F6A4885ECA}" srcOrd="0" destOrd="0" parTransId="{A61AA20C-499D-4A82-902A-B17619BA9C74}" sibTransId="{207F15CE-077D-47B5-BB84-9D8D7BB1478C}"/>
    <dgm:cxn modelId="{BD880358-289C-496A-A702-C1111B949931}" type="presOf" srcId="{4255F60D-D6C7-4175-A3EB-CC1DED399F2D}" destId="{AF40F494-B5A3-493E-89C7-650C8C787367}" srcOrd="0" destOrd="0" presId="urn:microsoft.com/office/officeart/2005/8/layout/chevron2"/>
    <dgm:cxn modelId="{A61FD17E-7B1C-4E33-9577-9F4EB97538CB}" type="presOf" srcId="{0DFDBE8A-AF92-4B78-B8FB-C7888FE7B3D5}" destId="{E2BDBC26-8504-4EEC-A0CA-EE460EA19D40}" srcOrd="0" destOrd="0" presId="urn:microsoft.com/office/officeart/2005/8/layout/chevron2"/>
    <dgm:cxn modelId="{3CBC4689-5C42-4A40-94FE-C0CD37B5EDC3}" srcId="{9C3BB24F-8CA8-4322-BF15-CADA50E7EF8F}" destId="{4FAEDCBC-937B-4CB2-A8C9-2817809F4626}" srcOrd="2" destOrd="0" parTransId="{B48CBC3C-F663-485F-A9B3-D0EC008F2B3D}" sibTransId="{A7C163F6-CFE5-4A80-98ED-09227524AF84}"/>
    <dgm:cxn modelId="{22FB618D-1EEE-4E5A-AB09-ECA6B92774B7}" srcId="{9C3BB24F-8CA8-4322-BF15-CADA50E7EF8F}" destId="{DB9B0812-A157-406D-81B5-35BB8FAC8FD2}" srcOrd="1" destOrd="0" parTransId="{A5664D55-1788-4168-9A52-AE6BA661CDBD}" sibTransId="{881F6B11-5791-40CC-A49F-62B7709C5AAB}"/>
    <dgm:cxn modelId="{166B3E96-E4CF-4AE2-A580-5BB3688EF7F9}" type="presOf" srcId="{4FAEDCBC-937B-4CB2-A8C9-2817809F4626}" destId="{E2BDBC26-8504-4EEC-A0CA-EE460EA19D40}" srcOrd="0" destOrd="2" presId="urn:microsoft.com/office/officeart/2005/8/layout/chevron2"/>
    <dgm:cxn modelId="{097EDFBF-677B-4B1A-BB88-52930740360B}" srcId="{D3B9683A-F82E-4011-91FE-66F6A4885ECA}" destId="{4255F60D-D6C7-4175-A3EB-CC1DED399F2D}" srcOrd="0" destOrd="0" parTransId="{4C6E7A18-CF70-4079-AD9A-1DAF4A6E1D9B}" sibTransId="{BA4F5B6C-D4E2-4955-BCE5-24E3DE081C97}"/>
    <dgm:cxn modelId="{9586A0C4-71E7-4348-9A12-34D6699A2159}" type="presOf" srcId="{8D005C43-4A55-4823-9E6A-6D7D36D87734}" destId="{AF40F494-B5A3-493E-89C7-650C8C787367}" srcOrd="0" destOrd="1" presId="urn:microsoft.com/office/officeart/2005/8/layout/chevron2"/>
    <dgm:cxn modelId="{E5A5ABC9-53D7-4DE4-B3D1-3EAC33D65868}" srcId="{2815BD61-5A37-4973-98BA-62374CAA7501}" destId="{9C3BB24F-8CA8-4322-BF15-CADA50E7EF8F}" srcOrd="1" destOrd="0" parTransId="{7846708E-B6B4-4AFC-9773-1475617B8624}" sibTransId="{D8618C9C-D412-4135-B4B5-65C68FC3D4D3}"/>
    <dgm:cxn modelId="{76F226D5-AA45-404C-843F-F5C11AE62016}" type="presOf" srcId="{9C3BB24F-8CA8-4322-BF15-CADA50E7EF8F}" destId="{FF027CA0-84BA-41A6-9079-EF144A6F27A1}" srcOrd="0" destOrd="0" presId="urn:microsoft.com/office/officeart/2005/8/layout/chevron2"/>
    <dgm:cxn modelId="{FB65E1DA-A2DD-4949-A114-123D66D62148}" type="presOf" srcId="{796F4919-D786-45BC-BB06-EA5EFEE426E6}" destId="{7C27D8D0-A32B-4798-B1E1-569ADDCCD474}" srcOrd="0" destOrd="0" presId="urn:microsoft.com/office/officeart/2005/8/layout/chevron2"/>
    <dgm:cxn modelId="{D0B07FE6-AB25-4DCA-A2FE-FDC7E7F6E236}" type="presOf" srcId="{DB9B0812-A157-406D-81B5-35BB8FAC8FD2}" destId="{E2BDBC26-8504-4EEC-A0CA-EE460EA19D40}" srcOrd="0" destOrd="1" presId="urn:microsoft.com/office/officeart/2005/8/layout/chevron2"/>
    <dgm:cxn modelId="{A37F05FC-0C56-4AEF-BFC8-D28E37BC6F45}" type="presOf" srcId="{D3B9683A-F82E-4011-91FE-66F6A4885ECA}" destId="{7D52707A-09AC-492E-9E25-ED599C46A651}" srcOrd="0" destOrd="0" presId="urn:microsoft.com/office/officeart/2005/8/layout/chevron2"/>
    <dgm:cxn modelId="{BA01ECFE-9A19-4E28-A2A0-C06746AD1C06}" srcId="{796F4919-D786-45BC-BB06-EA5EFEE426E6}" destId="{F60CBF55-22AA-44C1-B6B3-A2970BA57D12}" srcOrd="0" destOrd="0" parTransId="{1C984EA4-2A35-4390-98D0-FB4F9A0CFC1D}" sibTransId="{870D85A1-2347-4110-AF67-3C72AD7FB777}"/>
    <dgm:cxn modelId="{133A20EB-A2DD-4E57-A555-FCA97246B556}" type="presParOf" srcId="{A4683F12-6BA9-4837-BBDA-51A00D20D11B}" destId="{D058CBB0-1166-4B14-A6E7-04DA4F01DEEB}" srcOrd="0" destOrd="0" presId="urn:microsoft.com/office/officeart/2005/8/layout/chevron2"/>
    <dgm:cxn modelId="{266804FF-459A-4261-953F-666D66133621}" type="presParOf" srcId="{D058CBB0-1166-4B14-A6E7-04DA4F01DEEB}" destId="{7D52707A-09AC-492E-9E25-ED599C46A651}" srcOrd="0" destOrd="0" presId="urn:microsoft.com/office/officeart/2005/8/layout/chevron2"/>
    <dgm:cxn modelId="{236C87C2-54C3-4B7C-B1DC-973717C6557B}" type="presParOf" srcId="{D058CBB0-1166-4B14-A6E7-04DA4F01DEEB}" destId="{AF40F494-B5A3-493E-89C7-650C8C787367}" srcOrd="1" destOrd="0" presId="urn:microsoft.com/office/officeart/2005/8/layout/chevron2"/>
    <dgm:cxn modelId="{D12F7A2E-61ED-4A26-92F8-50BD385CD427}" type="presParOf" srcId="{A4683F12-6BA9-4837-BBDA-51A00D20D11B}" destId="{E90FA056-F149-47DF-8E2D-CC63F14C7B3A}" srcOrd="1" destOrd="0" presId="urn:microsoft.com/office/officeart/2005/8/layout/chevron2"/>
    <dgm:cxn modelId="{222370FB-B014-4B28-B6DC-CEE7F5E82FEA}" type="presParOf" srcId="{A4683F12-6BA9-4837-BBDA-51A00D20D11B}" destId="{CF6E73D8-B7A3-4172-89AE-22FC2BADC157}" srcOrd="2" destOrd="0" presId="urn:microsoft.com/office/officeart/2005/8/layout/chevron2"/>
    <dgm:cxn modelId="{E325B44B-8178-495D-929B-FEABED1E11F0}" type="presParOf" srcId="{CF6E73D8-B7A3-4172-89AE-22FC2BADC157}" destId="{FF027CA0-84BA-41A6-9079-EF144A6F27A1}" srcOrd="0" destOrd="0" presId="urn:microsoft.com/office/officeart/2005/8/layout/chevron2"/>
    <dgm:cxn modelId="{44B53C27-B4BF-4A73-B8C7-00109CF2E2C3}" type="presParOf" srcId="{CF6E73D8-B7A3-4172-89AE-22FC2BADC157}" destId="{E2BDBC26-8504-4EEC-A0CA-EE460EA19D40}" srcOrd="1" destOrd="0" presId="urn:microsoft.com/office/officeart/2005/8/layout/chevron2"/>
    <dgm:cxn modelId="{4F0CC010-5E9B-491D-B0B7-2251AE86B8AA}" type="presParOf" srcId="{A4683F12-6BA9-4837-BBDA-51A00D20D11B}" destId="{C13C58F5-41A5-4570-A0F9-12844B4B9079}" srcOrd="3" destOrd="0" presId="urn:microsoft.com/office/officeart/2005/8/layout/chevron2"/>
    <dgm:cxn modelId="{817355CC-0E5B-4D2E-8244-8114290A4969}" type="presParOf" srcId="{A4683F12-6BA9-4837-BBDA-51A00D20D11B}" destId="{9F2DE2BC-0211-4744-89E4-C1F98D678D54}" srcOrd="4" destOrd="0" presId="urn:microsoft.com/office/officeart/2005/8/layout/chevron2"/>
    <dgm:cxn modelId="{B0B8C491-3E9F-4896-8237-397EC1E898D1}" type="presParOf" srcId="{9F2DE2BC-0211-4744-89E4-C1F98D678D54}" destId="{7C27D8D0-A32B-4798-B1E1-569ADDCCD474}" srcOrd="0" destOrd="0" presId="urn:microsoft.com/office/officeart/2005/8/layout/chevron2"/>
    <dgm:cxn modelId="{2900E67F-A4F4-4C84-A651-E8E55BF7E7F8}" type="presParOf" srcId="{9F2DE2BC-0211-4744-89E4-C1F98D678D54}" destId="{26FBF035-A90B-4EA2-8FF9-C09D47D46B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2707A-09AC-492E-9E25-ED599C46A651}">
      <dsp:nvSpPr>
        <dsp:cNvPr id="0" name=""/>
        <dsp:cNvSpPr/>
      </dsp:nvSpPr>
      <dsp:spPr>
        <a:xfrm rot="5400000">
          <a:off x="-208376" y="210700"/>
          <a:ext cx="1389176" cy="972423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/>
            <a:t>ENTREPRISE ILLEGIBLE </a:t>
          </a:r>
        </a:p>
      </dsp:txBody>
      <dsp:txXfrm rot="-5400000">
        <a:off x="1" y="488536"/>
        <a:ext cx="972423" cy="416753"/>
      </dsp:txXfrm>
    </dsp:sp>
    <dsp:sp modelId="{AF40F494-B5A3-493E-89C7-650C8C787367}">
      <dsp:nvSpPr>
        <dsp:cNvPr id="0" name=""/>
        <dsp:cNvSpPr/>
      </dsp:nvSpPr>
      <dsp:spPr>
        <a:xfrm rot="5400000">
          <a:off x="3082729" y="-2107981"/>
          <a:ext cx="902964" cy="5123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Créée depuis 5 ans maximum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CA ≤ 10MDH ( HT)</a:t>
          </a:r>
        </a:p>
      </dsp:txBody>
      <dsp:txXfrm rot="-5400000">
        <a:off x="972424" y="46403"/>
        <a:ext cx="5079497" cy="814806"/>
      </dsp:txXfrm>
    </dsp:sp>
    <dsp:sp modelId="{FF027CA0-84BA-41A6-9079-EF144A6F27A1}">
      <dsp:nvSpPr>
        <dsp:cNvPr id="0" name=""/>
        <dsp:cNvSpPr/>
      </dsp:nvSpPr>
      <dsp:spPr>
        <a:xfrm rot="5400000">
          <a:off x="-208376" y="1402921"/>
          <a:ext cx="1389176" cy="972423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/>
            <a:t>CONCOURS GARANTIE</a:t>
          </a:r>
        </a:p>
      </dsp:txBody>
      <dsp:txXfrm rot="-5400000">
        <a:off x="1" y="1680757"/>
        <a:ext cx="972423" cy="416753"/>
      </dsp:txXfrm>
    </dsp:sp>
    <dsp:sp modelId="{E2BDBC26-8504-4EEC-A0CA-EE460EA19D40}">
      <dsp:nvSpPr>
        <dsp:cNvPr id="0" name=""/>
        <dsp:cNvSpPr/>
      </dsp:nvSpPr>
      <dsp:spPr>
        <a:xfrm rot="5400000">
          <a:off x="3082729" y="-915761"/>
          <a:ext cx="902964" cy="5123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Crédit bancaire ≤ 1,2MDH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Prêt d’honneur ≤ 300 KDH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Micro-crédits</a:t>
          </a:r>
        </a:p>
      </dsp:txBody>
      <dsp:txXfrm rot="-5400000">
        <a:off x="972424" y="1238623"/>
        <a:ext cx="5079497" cy="814806"/>
      </dsp:txXfrm>
    </dsp:sp>
    <dsp:sp modelId="{7C27D8D0-A32B-4798-B1E1-569ADDCCD474}">
      <dsp:nvSpPr>
        <dsp:cNvPr id="0" name=""/>
        <dsp:cNvSpPr/>
      </dsp:nvSpPr>
      <dsp:spPr>
        <a:xfrm rot="5400000">
          <a:off x="-208376" y="2595141"/>
          <a:ext cx="1389176" cy="972423"/>
        </a:xfrm>
        <a:prstGeom prst="chevron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/>
            <a:t>QUANTITÉ GARANTIE</a:t>
          </a:r>
        </a:p>
      </dsp:txBody>
      <dsp:txXfrm rot="-5400000">
        <a:off x="1" y="2872977"/>
        <a:ext cx="972423" cy="416753"/>
      </dsp:txXfrm>
    </dsp:sp>
    <dsp:sp modelId="{26FBF035-A90B-4EA2-8FF9-C09D47D46BB0}">
      <dsp:nvSpPr>
        <dsp:cNvPr id="0" name=""/>
        <dsp:cNvSpPr/>
      </dsp:nvSpPr>
      <dsp:spPr>
        <a:xfrm rot="5400000">
          <a:off x="3082729" y="276459"/>
          <a:ext cx="902964" cy="5123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80% du crédit en principal</a:t>
          </a:r>
        </a:p>
      </dsp:txBody>
      <dsp:txXfrm rot="-5400000">
        <a:off x="972424" y="2430844"/>
        <a:ext cx="5079497" cy="814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 55 Roman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 55 Roman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0D86FD2-C841-4E11-B71E-1ACEB0473B34}" type="datetimeFigureOut">
              <a:rPr lang="en-GB"/>
              <a:pPr>
                <a:defRPr/>
              </a:pPr>
              <a:t>12/03/2021</a:t>
            </a:fld>
            <a:endParaRPr lang="en-GB"/>
          </a:p>
        </p:txBody>
      </p:sp>
      <p:sp>
        <p:nvSpPr>
          <p:cNvPr id="1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7825" y="4716463"/>
            <a:ext cx="6042025" cy="4467225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 55 Roman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 55 Roman"/>
              </a:defRPr>
            </a:lvl1pPr>
          </a:lstStyle>
          <a:p>
            <a:fld id="{13C53046-1BE7-4A3B-B0A4-BD0F28EDDC4A}" type="slidenum">
              <a:rPr lang="en-GB" altLang="fr-FR"/>
              <a:pPr/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92075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indent="-138113" algn="l" rtl="0" eaLnBrk="0" fontAlgn="base" hangingPunct="0">
      <a:spcBef>
        <a:spcPct val="0"/>
      </a:spcBef>
      <a:spcAft>
        <a:spcPct val="0"/>
      </a:spcAft>
      <a:buFont typeface="Wingdings" pitchFamily="2" charset="2"/>
      <a:buChar char="§"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indent="-147638" algn="l" rtl="0" eaLnBrk="0" fontAlgn="base" hangingPunct="0">
      <a:spcBef>
        <a:spcPct val="0"/>
      </a:spcBef>
      <a:spcAft>
        <a:spcPct val="0"/>
      </a:spcAft>
      <a:buFont typeface="Helvetica 55 Roman"/>
      <a:buChar char="–"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indent="-138113" algn="l" rtl="0" eaLnBrk="0" fontAlgn="base" hangingPunct="0">
      <a:spcBef>
        <a:spcPct val="0"/>
      </a:spcBef>
      <a:spcAft>
        <a:spcPct val="0"/>
      </a:spcAft>
      <a:buFont typeface="Helvetica 55 Roman"/>
      <a:buChar char="–"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indent="-146050" algn="l" rtl="0" eaLnBrk="0" fontAlgn="base" hangingPunct="0">
      <a:spcBef>
        <a:spcPct val="0"/>
      </a:spcBef>
      <a:spcAft>
        <a:spcPct val="0"/>
      </a:spcAft>
      <a:buFont typeface="Helvetica 55 Roman"/>
      <a:buChar char="–"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fr-FR">
              <a:latin typeface="Helvetica 75 Bold"/>
            </a:endParaRP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F57ED8-6CC8-4A1A-9ED3-DEE1DB461EC9}" type="slidenum">
              <a:rPr lang="en-GB" altLang="fr-FR"/>
              <a:pPr/>
              <a:t>4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fr-FR" sz="1800">
              <a:latin typeface="Helvetica 75 Bold"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15DE3A-C2B4-4966-86A2-C5191C10BAE2}" type="slidenum">
              <a:rPr lang="fr-FR" altLang="fr-FR"/>
              <a:pPr/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6" y="1181101"/>
            <a:ext cx="8515350" cy="3370262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/>
              <a:t>Cliquez pour modifier le style du titre</a:t>
            </a:r>
            <a:endParaRPr lang="fr-FR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769" y="268288"/>
            <a:ext cx="6096839" cy="4283075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200" y="1181100"/>
            <a:ext cx="3968055" cy="3370262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795" y="1181100"/>
            <a:ext cx="3964880" cy="33702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3199" y="268288"/>
            <a:ext cx="8516475" cy="741362"/>
          </a:xfrm>
        </p:spPr>
        <p:txBody>
          <a:bodyPr/>
          <a:lstStyle>
            <a:lvl1pPr>
              <a:defRPr/>
            </a:lvl1pPr>
          </a:lstStyle>
          <a:p>
            <a:r>
              <a:rPr lang="fr-FR" noProof="0"/>
              <a:t>Cliquez pour modifier le style du titre</a:t>
            </a:r>
            <a:endParaRPr lang="fr-FR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/>
              <a:t>Cliquez pour modifier le style du titre</a:t>
            </a:r>
            <a:endParaRPr lang="fr-FR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58"/>
          <p:cNvSpPr>
            <a:spLocks noChangeArrowheads="1"/>
          </p:cNvSpPr>
          <p:nvPr userDrawn="1"/>
        </p:nvSpPr>
        <p:spPr bwMode="auto">
          <a:xfrm>
            <a:off x="339725" y="4953000"/>
            <a:ext cx="3048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7808" tIns="38903" rIns="77808" bIns="38903">
            <a:spAutoFit/>
          </a:bodyPr>
          <a:lstStyle/>
          <a:p>
            <a:pPr eaLnBrk="1" hangingPunct="1"/>
            <a:fld id="{7BC851CC-B055-4889-8332-5F657364484F}" type="slidenum">
              <a:rPr lang="fr-FR" altLang="fr-FR" sz="700">
                <a:solidFill>
                  <a:srgbClr val="000000"/>
                </a:solidFill>
                <a:latin typeface="Helvetica 55 Roman"/>
              </a:rPr>
              <a:pPr eaLnBrk="1" hangingPunct="1"/>
              <a:t>‹N°›</a:t>
            </a:fld>
            <a:endParaRPr lang="fr-FR" altLang="fr-FR" sz="700">
              <a:solidFill>
                <a:srgbClr val="000000"/>
              </a:solidFill>
              <a:latin typeface="Helvetica 55 Roman"/>
            </a:endParaRPr>
          </a:p>
        </p:txBody>
      </p:sp>
      <p:sp>
        <p:nvSpPr>
          <p:cNvPr id="5" name="Rectangle 761"/>
          <p:cNvSpPr>
            <a:spLocks noChangeArrowheads="1"/>
          </p:cNvSpPr>
          <p:nvPr userDrawn="1"/>
        </p:nvSpPr>
        <p:spPr bwMode="auto">
          <a:xfrm>
            <a:off x="3208338" y="4935538"/>
            <a:ext cx="2727325" cy="139700"/>
          </a:xfrm>
          <a:prstGeom prst="rect">
            <a:avLst/>
          </a:prstGeom>
          <a:noFill/>
          <a:ln>
            <a:noFill/>
          </a:ln>
        </p:spPr>
        <p:txBody>
          <a:bodyPr wrap="none" lIns="0" tIns="38903" rIns="0" bIns="38903"/>
          <a:lstStyle>
            <a:lvl1pPr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900" dirty="0">
                <a:solidFill>
                  <a:srgbClr val="000000"/>
                </a:solidFill>
                <a:latin typeface="Helvetica 55 Roman" pitchFamily="2" charset="0"/>
                <a:cs typeface="+mn-cs"/>
              </a:rPr>
              <a:t>secret - Orange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11238" y="1319213"/>
            <a:ext cx="7099300" cy="33623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87425"/>
          </a:xfrm>
          <a:prstGeom prst="rect">
            <a:avLst/>
          </a:prstGeom>
          <a:solidFill>
            <a:srgbClr val="007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267494"/>
            <a:ext cx="8079581" cy="448310"/>
          </a:xfrm>
        </p:spPr>
        <p:txBody>
          <a:bodyPr/>
          <a:lstStyle>
            <a:lvl1pPr>
              <a:defRPr sz="2800" b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73838" y="4408488"/>
            <a:ext cx="2193925" cy="1047750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A05B9DB-987A-41E0-AB58-7CC95D2DDD32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7788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7190" y="2090828"/>
            <a:ext cx="8429654" cy="24000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972425" y="4805363"/>
            <a:ext cx="792163" cy="18891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1"/>
                </a:solidFill>
              </a:defRPr>
            </a:lvl1pPr>
          </a:lstStyle>
          <a:p>
            <a:fld id="{CEA4EA37-9A31-456B-8E88-644B63E3984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69888" y="4805363"/>
            <a:ext cx="7559675" cy="18891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 eaLnBrk="1" hangingPunct="1">
              <a:defRPr sz="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 lIns="68580" tIns="34290" rIns="68580" bIns="34290"/>
          <a:lstStyle>
            <a:lvl1pPr eaLnBrk="1" hangingPunct="1">
              <a:defRPr/>
            </a:lvl1pPr>
          </a:lstStyle>
          <a:p>
            <a:pPr>
              <a:defRPr/>
            </a:pPr>
            <a:fld id="{DECD75CE-A0B5-407E-BEAC-F3763517D023}" type="datetimeFigureOut">
              <a:rPr lang="fr-FR"/>
              <a:pPr>
                <a:defRPr/>
              </a:pPr>
              <a:t>12/03/2021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 lIns="68580" tIns="34290" rIns="68580" bIns="34290"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1713" y="4916488"/>
            <a:ext cx="282575" cy="106362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502A84"/>
                </a:solidFill>
              </a:defRPr>
            </a:lvl1pPr>
          </a:lstStyle>
          <a:p>
            <a:fld id="{E7D83BD4-1351-4479-BF6F-BA8F05D72A5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Relationship Id="rId9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738" y="268288"/>
            <a:ext cx="8516937" cy="7413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738" y="1181100"/>
            <a:ext cx="8516937" cy="33702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8"/>
            <a:ext cx="274638" cy="334962"/>
          </a:xfrm>
          <a:prstGeom prst="rect">
            <a:avLst/>
          </a:prstGeom>
        </p:spPr>
        <p:txBody>
          <a:bodyPr lIns="7200" tIns="0" rIns="0" bIns="0" anchor="b">
            <a:normAutofit/>
          </a:bodyPr>
          <a:lstStyle/>
          <a:p>
            <a:pPr eaLnBrk="1" hangingPunct="1"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buFont typeface="Helvetica 75"/>
              <a:buNone/>
            </a:pPr>
            <a:fld id="{18F1A29C-64EE-44EB-ACAA-EEE9A891F986}" type="slidenum">
              <a:rPr lang="fr-FR" altLang="fr-FR" sz="900">
                <a:solidFill>
                  <a:srgbClr val="595959"/>
                </a:solidFill>
                <a:latin typeface="Century Gothic" pitchFamily="34" charset="0"/>
              </a:rPr>
              <a:pPr eaLnBrk="1" hangingPunct="1">
                <a:lnSpc>
                  <a:spcPct val="85000"/>
                </a:lnSpc>
                <a:spcAft>
                  <a:spcPts val="1200"/>
                </a:spcAft>
                <a:buClr>
                  <a:srgbClr val="FFFFFF"/>
                </a:buClr>
                <a:buFont typeface="Helvetica 75"/>
                <a:buNone/>
              </a:pPr>
              <a:t>‹N°›</a:t>
            </a:fld>
            <a:endParaRPr lang="fr-FR" altLang="fr-FR" sz="900">
              <a:solidFill>
                <a:srgbClr val="595959"/>
              </a:solidFill>
              <a:latin typeface="Century Gothic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</p:sldLayoutIdLst>
  <p:transition spd="med">
    <p:fade/>
  </p:transition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kern="1200" spc="-20">
          <a:solidFill>
            <a:srgbClr val="136186"/>
          </a:solidFill>
          <a:latin typeface="Century Gothic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rgbClr val="136186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rgbClr val="136186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rgbClr val="136186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rgbClr val="136186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2"/>
          </a:solidFill>
          <a:latin typeface="Helvetica 75 Bold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2"/>
          </a:solidFill>
          <a:latin typeface="Helvetica 75 Bold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2"/>
          </a:solidFill>
          <a:latin typeface="Helvetica 75 Bold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2"/>
          </a:solidFill>
          <a:latin typeface="Helvetica 75 Bold"/>
        </a:defRPr>
      </a:lvl9pPr>
    </p:titleStyle>
    <p:bodyStyle>
      <a:lvl1pPr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SzPct val="25000"/>
        <a:buFont typeface="Calibri" pitchFamily="34" charset="0"/>
        <a:defRPr sz="1400" kern="1200" spc="-20">
          <a:solidFill>
            <a:srgbClr val="136186"/>
          </a:solidFill>
          <a:latin typeface="Century Gothic" pitchFamily="34" charset="0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SzPct val="25000"/>
        <a:buFont typeface="Calibri" pitchFamily="34" charset="0"/>
        <a:defRPr sz="1400" kern="1200" spc="-2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 kern="1200" spc="-2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 spc="-2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400" kern="1200" spc="-2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4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 /><Relationship Id="rId2" Type="http://schemas.openxmlformats.org/officeDocument/2006/relationships/hyperlink" Target="https://slideshop.com/Themed-Slides" TargetMode="External" /><Relationship Id="rId1" Type="http://schemas.openxmlformats.org/officeDocument/2006/relationships/slideLayout" Target="../slideLayouts/slideLayout8.xml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7" Type="http://schemas.openxmlformats.org/officeDocument/2006/relationships/image" Target="../media/image8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7.png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 /><Relationship Id="rId13" Type="http://schemas.openxmlformats.org/officeDocument/2006/relationships/image" Target="../media/image19.jpeg" /><Relationship Id="rId18" Type="http://schemas.openxmlformats.org/officeDocument/2006/relationships/image" Target="../media/image24.png" /><Relationship Id="rId3" Type="http://schemas.openxmlformats.org/officeDocument/2006/relationships/image" Target="../media/image9.jpeg" /><Relationship Id="rId7" Type="http://schemas.openxmlformats.org/officeDocument/2006/relationships/image" Target="../media/image13.png" /><Relationship Id="rId12" Type="http://schemas.openxmlformats.org/officeDocument/2006/relationships/image" Target="../media/image18.png" /><Relationship Id="rId17" Type="http://schemas.openxmlformats.org/officeDocument/2006/relationships/image" Target="../media/image23.jpeg" /><Relationship Id="rId2" Type="http://schemas.openxmlformats.org/officeDocument/2006/relationships/notesSlide" Target="../notesSlides/notesSlide1.xml" /><Relationship Id="rId16" Type="http://schemas.openxmlformats.org/officeDocument/2006/relationships/image" Target="../media/image22.jpeg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12.png" /><Relationship Id="rId11" Type="http://schemas.openxmlformats.org/officeDocument/2006/relationships/image" Target="../media/image17.jpeg" /><Relationship Id="rId5" Type="http://schemas.openxmlformats.org/officeDocument/2006/relationships/image" Target="../media/image11.png" /><Relationship Id="rId15" Type="http://schemas.openxmlformats.org/officeDocument/2006/relationships/image" Target="../media/image21.jpeg" /><Relationship Id="rId10" Type="http://schemas.openxmlformats.org/officeDocument/2006/relationships/image" Target="../media/image16.jpeg" /><Relationship Id="rId4" Type="http://schemas.openxmlformats.org/officeDocument/2006/relationships/image" Target="../media/image10.png" /><Relationship Id="rId9" Type="http://schemas.openxmlformats.org/officeDocument/2006/relationships/image" Target="../media/image15.jpeg" /><Relationship Id="rId14" Type="http://schemas.openxmlformats.org/officeDocument/2006/relationships/image" Target="../media/image20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6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 /><Relationship Id="rId13" Type="http://schemas.openxmlformats.org/officeDocument/2006/relationships/image" Target="../media/image32.png" /><Relationship Id="rId3" Type="http://schemas.openxmlformats.org/officeDocument/2006/relationships/image" Target="../media/image27.png" /><Relationship Id="rId7" Type="http://schemas.openxmlformats.org/officeDocument/2006/relationships/image" Target="../media/image15.jpeg" /><Relationship Id="rId12" Type="http://schemas.openxmlformats.org/officeDocument/2006/relationships/image" Target="../media/image31.png" /><Relationship Id="rId2" Type="http://schemas.openxmlformats.org/officeDocument/2006/relationships/image" Target="../media/image26.png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30.png" /><Relationship Id="rId11" Type="http://schemas.openxmlformats.org/officeDocument/2006/relationships/image" Target="../media/image16.jpeg" /><Relationship Id="rId5" Type="http://schemas.openxmlformats.org/officeDocument/2006/relationships/image" Target="../media/image29.png" /><Relationship Id="rId10" Type="http://schemas.openxmlformats.org/officeDocument/2006/relationships/image" Target="../media/image14.jpeg" /><Relationship Id="rId4" Type="http://schemas.openxmlformats.org/officeDocument/2006/relationships/image" Target="../media/image28.png" /><Relationship Id="rId9" Type="http://schemas.openxmlformats.org/officeDocument/2006/relationships/image" Target="../media/image9.jpeg" /><Relationship Id="rId1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 /><Relationship Id="rId2" Type="http://schemas.openxmlformats.org/officeDocument/2006/relationships/image" Target="../media/image33.png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35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38.png" /><Relationship Id="rId5" Type="http://schemas.openxmlformats.org/officeDocument/2006/relationships/image" Target="../media/image37.png" /><Relationship Id="rId4" Type="http://schemas.openxmlformats.org/officeDocument/2006/relationships/image" Target="../media/image36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10" name="Rectangle 9"/>
          <p:cNvSpPr/>
          <p:nvPr/>
        </p:nvSpPr>
        <p:spPr>
          <a:xfrm>
            <a:off x="0" y="4098925"/>
            <a:ext cx="9144000" cy="1044575"/>
          </a:xfrm>
          <a:prstGeom prst="rect">
            <a:avLst/>
          </a:prstGeom>
          <a:solidFill>
            <a:srgbClr val="009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600" dirty="0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0825" y="2211388"/>
            <a:ext cx="4608513" cy="504825"/>
          </a:xfrm>
        </p:spPr>
        <p:txBody>
          <a:bodyPr/>
          <a:lstStyle/>
          <a:p>
            <a:pPr algn="ctr">
              <a:defRPr/>
            </a:pPr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TPME – </a:t>
            </a:r>
            <a:r>
              <a:rPr lang="fr-FR" sz="3600" b="1" dirty="0" err="1">
                <a:solidFill>
                  <a:schemeClr val="accent5">
                    <a:lumMod val="50000"/>
                  </a:schemeClr>
                </a:solidFill>
              </a:rPr>
              <a:t>Stratups</a:t>
            </a:r>
            <a:br>
              <a:rPr lang="fr-FR" sz="3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3600" dirty="0">
                <a:solidFill>
                  <a:schemeClr val="accent5">
                    <a:lumMod val="50000"/>
                  </a:schemeClr>
                </a:solidFill>
              </a:rPr>
              <a:t>Produits de financement</a:t>
            </a:r>
          </a:p>
        </p:txBody>
      </p:sp>
      <p:pic>
        <p:nvPicPr>
          <p:cNvPr id="717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368425"/>
            <a:ext cx="3775075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Image 4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9725" y="123825"/>
            <a:ext cx="84455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149225" y="4300538"/>
            <a:ext cx="4608513" cy="627062"/>
          </a:xfrm>
          <a:prstGeom prst="rect">
            <a:avLst/>
          </a:prstGeom>
        </p:spPr>
        <p:txBody>
          <a:bodyPr lIns="0" tIns="0" rIns="0" bIns="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kern="1200" spc="-20">
                <a:solidFill>
                  <a:srgbClr val="136186"/>
                </a:solidFill>
                <a:latin typeface="Century Gothic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136186"/>
                </a:solidFill>
                <a:latin typeface="Century Gothic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136186"/>
                </a:solidFill>
                <a:latin typeface="Century Gothic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136186"/>
                </a:solidFill>
                <a:latin typeface="Century Gothic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136186"/>
                </a:solidFill>
                <a:latin typeface="Century Gothic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Helvetica 75 Bold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Helvetica 75 Bold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Helvetica 75 Bold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Helvetica 75 Bold"/>
              </a:defRPr>
            </a:lvl9pPr>
          </a:lstStyle>
          <a:p>
            <a:pPr algn="ctr">
              <a:defRPr/>
            </a:pPr>
            <a:r>
              <a:rPr lang="fr-FR" sz="1800" b="1" dirty="0">
                <a:solidFill>
                  <a:schemeClr val="bg1"/>
                </a:solidFill>
              </a:rPr>
              <a:t>ABIDJAN le 14 Mars 2021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4"/>
          <p:cNvSpPr>
            <a:spLocks noChangeArrowheads="1"/>
          </p:cNvSpPr>
          <p:nvPr/>
        </p:nvSpPr>
        <p:spPr bwMode="auto">
          <a:xfrm>
            <a:off x="0" y="571500"/>
            <a:ext cx="9144000" cy="32369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64"/>
          <p:cNvSpPr>
            <a:spLocks noChangeArrowheads="1"/>
          </p:cNvSpPr>
          <p:nvPr/>
        </p:nvSpPr>
        <p:spPr bwMode="auto">
          <a:xfrm>
            <a:off x="0" y="0"/>
            <a:ext cx="9144000" cy="706438"/>
          </a:xfrm>
          <a:prstGeom prst="rect">
            <a:avLst/>
          </a:prstGeom>
          <a:solidFill>
            <a:srgbClr val="007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64"/>
          <p:cNvSpPr>
            <a:spLocks noChangeArrowheads="1"/>
          </p:cNvSpPr>
          <p:nvPr/>
        </p:nvSpPr>
        <p:spPr bwMode="auto">
          <a:xfrm>
            <a:off x="0" y="4953000"/>
            <a:ext cx="9144000" cy="190500"/>
          </a:xfrm>
          <a:prstGeom prst="rect">
            <a:avLst/>
          </a:prstGeom>
          <a:solidFill>
            <a:srgbClr val="007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40">
            <a:hlinkClick r:id="rId2"/>
          </p:cNvPr>
          <p:cNvSpPr/>
          <p:nvPr/>
        </p:nvSpPr>
        <p:spPr>
          <a:xfrm>
            <a:off x="3851275" y="2954338"/>
            <a:ext cx="1368425" cy="1190625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6350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24582" name="Group 24"/>
          <p:cNvGrpSpPr>
            <a:grpSpLocks/>
          </p:cNvGrpSpPr>
          <p:nvPr/>
        </p:nvGrpSpPr>
        <p:grpSpPr bwMode="auto">
          <a:xfrm>
            <a:off x="3173413" y="4267200"/>
            <a:ext cx="2797175" cy="692150"/>
            <a:chOff x="4415743" y="5680608"/>
            <a:chExt cx="3728132" cy="922680"/>
          </a:xfrm>
        </p:grpSpPr>
        <p:sp>
          <p:nvSpPr>
            <p:cNvPr id="15" name="Oval 42"/>
            <p:cNvSpPr/>
            <p:nvPr/>
          </p:nvSpPr>
          <p:spPr>
            <a:xfrm>
              <a:off x="6049181" y="5680608"/>
              <a:ext cx="461256" cy="463457"/>
            </a:xfrm>
            <a:prstGeom prst="ellipse">
              <a:avLst/>
            </a:prstGeom>
            <a:solidFill>
              <a:srgbClr val="007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587" name="Rectangle 13"/>
            <p:cNvSpPr>
              <a:spLocks noChangeArrowheads="1"/>
            </p:cNvSpPr>
            <p:nvPr/>
          </p:nvSpPr>
          <p:spPr bwMode="auto">
            <a:xfrm>
              <a:off x="4415743" y="6110846"/>
              <a:ext cx="3728132" cy="49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fr-FR" dirty="0">
                  <a:solidFill>
                    <a:srgbClr val="303644"/>
                  </a:solidFill>
                  <a:latin typeface="Century Gothic" pitchFamily="34" charset="0"/>
                </a:rPr>
                <a:t>www.ccg.ma</a:t>
              </a:r>
            </a:p>
          </p:txBody>
        </p:sp>
      </p:grpSp>
      <p:sp>
        <p:nvSpPr>
          <p:cNvPr id="7" name="Titre 1"/>
          <p:cNvSpPr txBox="1">
            <a:spLocks/>
          </p:cNvSpPr>
          <p:nvPr/>
        </p:nvSpPr>
        <p:spPr>
          <a:xfrm>
            <a:off x="1657350" y="1927225"/>
            <a:ext cx="5829300" cy="573088"/>
          </a:xfrm>
          <a:prstGeom prst="rect">
            <a:avLst/>
          </a:prstGeom>
        </p:spPr>
        <p:txBody>
          <a:bodyPr lIns="68580" tIns="34290" rIns="68580" bIns="34290"/>
          <a:lstStyle/>
          <a:p>
            <a:pPr algn="ctr">
              <a:defRPr/>
            </a:pPr>
            <a:r>
              <a:rPr lang="fr-FR" sz="2900" dirty="0">
                <a:solidFill>
                  <a:srgbClr val="007788"/>
                </a:solidFill>
                <a:latin typeface="Century Gothic" pitchFamily="34" charset="0"/>
                <a:ea typeface="+mj-ea"/>
                <a:cs typeface="+mj-cs"/>
              </a:rPr>
              <a:t>Merci pour votre attention</a:t>
            </a:r>
          </a:p>
        </p:txBody>
      </p:sp>
      <p:pic>
        <p:nvPicPr>
          <p:cNvPr id="24584" name="Image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1988" y="4341813"/>
            <a:ext cx="200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Image 4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3213" y="2932113"/>
            <a:ext cx="84455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713" y="374650"/>
            <a:ext cx="8078787" cy="447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>CCG-Finance</a:t>
            </a:r>
          </a:p>
        </p:txBody>
      </p:sp>
      <p:sp>
        <p:nvSpPr>
          <p:cNvPr id="6147" name="ZoneTexte 4"/>
          <p:cNvSpPr txBox="1">
            <a:spLocks noChangeArrowheads="1"/>
          </p:cNvSpPr>
          <p:nvPr/>
        </p:nvSpPr>
        <p:spPr bwMode="auto">
          <a:xfrm>
            <a:off x="3419475" y="2427288"/>
            <a:ext cx="14859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Offre de financement</a:t>
            </a:r>
          </a:p>
        </p:txBody>
      </p:sp>
      <p:sp>
        <p:nvSpPr>
          <p:cNvPr id="6148" name="ZoneTexte 5"/>
          <p:cNvSpPr txBox="1">
            <a:spLocks noChangeArrowheads="1"/>
          </p:cNvSpPr>
          <p:nvPr/>
        </p:nvSpPr>
        <p:spPr bwMode="auto">
          <a:xfrm>
            <a:off x="6084888" y="2355850"/>
            <a:ext cx="18653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Demande de financement</a:t>
            </a:r>
          </a:p>
        </p:txBody>
      </p:sp>
      <p:sp>
        <p:nvSpPr>
          <p:cNvPr id="8197" name="ZoneTexte 6"/>
          <p:cNvSpPr txBox="1">
            <a:spLocks noChangeArrowheads="1"/>
          </p:cNvSpPr>
          <p:nvPr/>
        </p:nvSpPr>
        <p:spPr bwMode="auto">
          <a:xfrm>
            <a:off x="2051050" y="2066925"/>
            <a:ext cx="432911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fr-FR" altLang="fr-FR" sz="1600" b="1">
                <a:solidFill>
                  <a:srgbClr val="007788"/>
                </a:solidFill>
                <a:latin typeface="Century Gothic" pitchFamily="34" charset="0"/>
              </a:rPr>
              <a:t>Marché du financement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4716463" y="3292475"/>
            <a:ext cx="1331912" cy="0"/>
          </a:xfrm>
          <a:prstGeom prst="straightConnector1">
            <a:avLst/>
          </a:prstGeom>
          <a:ln>
            <a:solidFill>
              <a:srgbClr val="0077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ZoneTexte 10"/>
          <p:cNvSpPr txBox="1">
            <a:spLocks noChangeArrowheads="1"/>
          </p:cNvSpPr>
          <p:nvPr/>
        </p:nvSpPr>
        <p:spPr bwMode="auto">
          <a:xfrm>
            <a:off x="4859338" y="2787650"/>
            <a:ext cx="12954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Allocation de ressources</a:t>
            </a:r>
          </a:p>
        </p:txBody>
      </p:sp>
      <p:sp>
        <p:nvSpPr>
          <p:cNvPr id="8200" name="ZoneTexte 12"/>
          <p:cNvSpPr txBox="1">
            <a:spLocks noChangeArrowheads="1"/>
          </p:cNvSpPr>
          <p:nvPr/>
        </p:nvSpPr>
        <p:spPr bwMode="auto">
          <a:xfrm>
            <a:off x="1116013" y="4084638"/>
            <a:ext cx="16652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fr-FR" altLang="fr-FR" sz="1400" b="1">
                <a:latin typeface="Century Gothic" pitchFamily="34" charset="0"/>
              </a:rPr>
              <a:t>Co-preneur </a:t>
            </a:r>
          </a:p>
          <a:p>
            <a:pPr algn="ctr" eaLnBrk="1" hangingPunct="1"/>
            <a:r>
              <a:rPr lang="fr-FR" altLang="fr-FR" sz="1400" b="1">
                <a:latin typeface="Century Gothic" pitchFamily="34" charset="0"/>
              </a:rPr>
              <a:t>de risque</a:t>
            </a:r>
          </a:p>
        </p:txBody>
      </p:sp>
      <p:grpSp>
        <p:nvGrpSpPr>
          <p:cNvPr id="8201" name="Groupe 18"/>
          <p:cNvGrpSpPr>
            <a:grpSpLocks/>
          </p:cNvGrpSpPr>
          <p:nvPr/>
        </p:nvGrpSpPr>
        <p:grpSpPr bwMode="auto">
          <a:xfrm>
            <a:off x="6443663" y="3003550"/>
            <a:ext cx="971550" cy="354013"/>
            <a:chOff x="1715960" y="4236525"/>
            <a:chExt cx="1295400" cy="472858"/>
          </a:xfrm>
        </p:grpSpPr>
        <p:sp>
          <p:nvSpPr>
            <p:cNvPr id="8210" name="Freeform 44"/>
            <p:cNvSpPr>
              <a:spLocks/>
            </p:cNvSpPr>
            <p:nvPr/>
          </p:nvSpPr>
          <p:spPr bwMode="auto">
            <a:xfrm>
              <a:off x="1754741" y="4236525"/>
              <a:ext cx="1217838" cy="371560"/>
            </a:xfrm>
            <a:custGeom>
              <a:avLst/>
              <a:gdLst>
                <a:gd name="T0" fmla="*/ 2147483646 w 1275"/>
                <a:gd name="T1" fmla="*/ 0 h 389"/>
                <a:gd name="T2" fmla="*/ 2147483646 w 1275"/>
                <a:gd name="T3" fmla="*/ 2147483646 h 389"/>
                <a:gd name="T4" fmla="*/ 2147483646 w 1275"/>
                <a:gd name="T5" fmla="*/ 0 h 389"/>
                <a:gd name="T6" fmla="*/ 2147483646 w 1275"/>
                <a:gd name="T7" fmla="*/ 2147483646 h 389"/>
                <a:gd name="T8" fmla="*/ 2147483646 w 1275"/>
                <a:gd name="T9" fmla="*/ 2147483646 h 389"/>
                <a:gd name="T10" fmla="*/ 2147483646 w 1275"/>
                <a:gd name="T11" fmla="*/ 0 h 389"/>
                <a:gd name="T12" fmla="*/ 2147483646 w 1275"/>
                <a:gd name="T13" fmla="*/ 2147483646 h 389"/>
                <a:gd name="T14" fmla="*/ 2147483646 w 1275"/>
                <a:gd name="T15" fmla="*/ 2147483646 h 389"/>
                <a:gd name="T16" fmla="*/ 0 w 1275"/>
                <a:gd name="T17" fmla="*/ 2147483646 h 389"/>
                <a:gd name="T18" fmla="*/ 0 w 1275"/>
                <a:gd name="T19" fmla="*/ 2147483646 h 389"/>
                <a:gd name="T20" fmla="*/ 2147483646 w 1275"/>
                <a:gd name="T21" fmla="*/ 0 h 3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75"/>
                <a:gd name="T34" fmla="*/ 0 h 389"/>
                <a:gd name="T35" fmla="*/ 1275 w 1275"/>
                <a:gd name="T36" fmla="*/ 389 h 38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75" h="389">
                  <a:moveTo>
                    <a:pt x="212" y="0"/>
                  </a:moveTo>
                  <a:lnTo>
                    <a:pt x="425" y="113"/>
                  </a:lnTo>
                  <a:lnTo>
                    <a:pt x="638" y="0"/>
                  </a:lnTo>
                  <a:lnTo>
                    <a:pt x="849" y="113"/>
                  </a:lnTo>
                  <a:lnTo>
                    <a:pt x="851" y="113"/>
                  </a:lnTo>
                  <a:lnTo>
                    <a:pt x="1062" y="0"/>
                  </a:lnTo>
                  <a:lnTo>
                    <a:pt x="1275" y="113"/>
                  </a:lnTo>
                  <a:lnTo>
                    <a:pt x="1275" y="389"/>
                  </a:lnTo>
                  <a:lnTo>
                    <a:pt x="0" y="389"/>
                  </a:lnTo>
                  <a:lnTo>
                    <a:pt x="0" y="113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00778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1834493" y="4421004"/>
              <a:ext cx="245533" cy="1865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2240893" y="4421004"/>
              <a:ext cx="245533" cy="1865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" name="Rectangle 47"/>
            <p:cNvSpPr>
              <a:spLocks noChangeArrowheads="1"/>
            </p:cNvSpPr>
            <p:nvPr/>
          </p:nvSpPr>
          <p:spPr bwMode="auto">
            <a:xfrm>
              <a:off x="2647293" y="4421004"/>
              <a:ext cx="247649" cy="1865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15960" y="4633047"/>
              <a:ext cx="1295400" cy="76336"/>
            </a:xfrm>
            <a:prstGeom prst="rect">
              <a:avLst/>
            </a:prstGeom>
            <a:solidFill>
              <a:srgbClr val="007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</p:grpSp>
      <p:grpSp>
        <p:nvGrpSpPr>
          <p:cNvPr id="8202" name="Groupe 22"/>
          <p:cNvGrpSpPr>
            <a:grpSpLocks/>
          </p:cNvGrpSpPr>
          <p:nvPr/>
        </p:nvGrpSpPr>
        <p:grpSpPr bwMode="auto">
          <a:xfrm>
            <a:off x="3851275" y="2932113"/>
            <a:ext cx="720725" cy="714375"/>
            <a:chOff x="7655244" y="5957149"/>
            <a:chExt cx="731520" cy="731520"/>
          </a:xfrm>
        </p:grpSpPr>
        <p:sp>
          <p:nvSpPr>
            <p:cNvPr id="21" name="Oval 8"/>
            <p:cNvSpPr/>
            <p:nvPr/>
          </p:nvSpPr>
          <p:spPr>
            <a:xfrm>
              <a:off x="7655244" y="5957149"/>
              <a:ext cx="731520" cy="731520"/>
            </a:xfrm>
            <a:prstGeom prst="ellipse">
              <a:avLst/>
            </a:prstGeom>
            <a:solidFill>
              <a:srgbClr val="007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  <p:sp>
          <p:nvSpPr>
            <p:cNvPr id="8209" name="Freeform 27"/>
            <p:cNvSpPr>
              <a:spLocks noEditPoints="1"/>
            </p:cNvSpPr>
            <p:nvPr/>
          </p:nvSpPr>
          <p:spPr bwMode="auto">
            <a:xfrm>
              <a:off x="7840271" y="6105744"/>
              <a:ext cx="361467" cy="434330"/>
            </a:xfrm>
            <a:custGeom>
              <a:avLst/>
              <a:gdLst>
                <a:gd name="T0" fmla="*/ 2147483646 w 3676"/>
                <a:gd name="T1" fmla="*/ 2147483646 h 3336"/>
                <a:gd name="T2" fmla="*/ 2147483646 w 3676"/>
                <a:gd name="T3" fmla="*/ 2147483646 h 3336"/>
                <a:gd name="T4" fmla="*/ 2147483646 w 3676"/>
                <a:gd name="T5" fmla="*/ 2147483646 h 3336"/>
                <a:gd name="T6" fmla="*/ 2147483646 w 3676"/>
                <a:gd name="T7" fmla="*/ 2147483646 h 3336"/>
                <a:gd name="T8" fmla="*/ 2147483646 w 3676"/>
                <a:gd name="T9" fmla="*/ 2147483646 h 3336"/>
                <a:gd name="T10" fmla="*/ 2147483646 w 3676"/>
                <a:gd name="T11" fmla="*/ 2147483646 h 3336"/>
                <a:gd name="T12" fmla="*/ 2147483646 w 3676"/>
                <a:gd name="T13" fmla="*/ 2147483646 h 3336"/>
                <a:gd name="T14" fmla="*/ 2147483646 w 3676"/>
                <a:gd name="T15" fmla="*/ 2147483646 h 3336"/>
                <a:gd name="T16" fmla="*/ 2147483646 w 3676"/>
                <a:gd name="T17" fmla="*/ 2147483646 h 3336"/>
                <a:gd name="T18" fmla="*/ 2147483646 w 3676"/>
                <a:gd name="T19" fmla="*/ 2147483646 h 3336"/>
                <a:gd name="T20" fmla="*/ 2147483646 w 3676"/>
                <a:gd name="T21" fmla="*/ 2147483646 h 3336"/>
                <a:gd name="T22" fmla="*/ 2147483646 w 3676"/>
                <a:gd name="T23" fmla="*/ 2147483646 h 3336"/>
                <a:gd name="T24" fmla="*/ 2147483646 w 3676"/>
                <a:gd name="T25" fmla="*/ 2147483646 h 3336"/>
                <a:gd name="T26" fmla="*/ 2147483646 w 3676"/>
                <a:gd name="T27" fmla="*/ 2147483646 h 3336"/>
                <a:gd name="T28" fmla="*/ 0 w 3676"/>
                <a:gd name="T29" fmla="*/ 2147483646 h 3336"/>
                <a:gd name="T30" fmla="*/ 2147483646 w 3676"/>
                <a:gd name="T31" fmla="*/ 2147483646 h 3336"/>
                <a:gd name="T32" fmla="*/ 2147483646 w 3676"/>
                <a:gd name="T33" fmla="*/ 2147483646 h 3336"/>
                <a:gd name="T34" fmla="*/ 2147483646 w 3676"/>
                <a:gd name="T35" fmla="*/ 2147483646 h 3336"/>
                <a:gd name="T36" fmla="*/ 2147483646 w 3676"/>
                <a:gd name="T37" fmla="*/ 2147483646 h 3336"/>
                <a:gd name="T38" fmla="*/ 2147483646 w 3676"/>
                <a:gd name="T39" fmla="*/ 2147483646 h 3336"/>
                <a:gd name="T40" fmla="*/ 2147483646 w 3676"/>
                <a:gd name="T41" fmla="*/ 2147483646 h 3336"/>
                <a:gd name="T42" fmla="*/ 2147483646 w 3676"/>
                <a:gd name="T43" fmla="*/ 2147483646 h 3336"/>
                <a:gd name="T44" fmla="*/ 2147483646 w 3676"/>
                <a:gd name="T45" fmla="*/ 2147483646 h 3336"/>
                <a:gd name="T46" fmla="*/ 2147483646 w 3676"/>
                <a:gd name="T47" fmla="*/ 2147483646 h 3336"/>
                <a:gd name="T48" fmla="*/ 2147483646 w 3676"/>
                <a:gd name="T49" fmla="*/ 2147483646 h 3336"/>
                <a:gd name="T50" fmla="*/ 2147483646 w 3676"/>
                <a:gd name="T51" fmla="*/ 2147483646 h 3336"/>
                <a:gd name="T52" fmla="*/ 2147483646 w 3676"/>
                <a:gd name="T53" fmla="*/ 2147483646 h 3336"/>
                <a:gd name="T54" fmla="*/ 2147483646 w 3676"/>
                <a:gd name="T55" fmla="*/ 2147483646 h 3336"/>
                <a:gd name="T56" fmla="*/ 2147483646 w 3676"/>
                <a:gd name="T57" fmla="*/ 2147483646 h 3336"/>
                <a:gd name="T58" fmla="*/ 2147483646 w 3676"/>
                <a:gd name="T59" fmla="*/ 2147483646 h 3336"/>
                <a:gd name="T60" fmla="*/ 2147483646 w 3676"/>
                <a:gd name="T61" fmla="*/ 2147483646 h 3336"/>
                <a:gd name="T62" fmla="*/ 2147483646 w 3676"/>
                <a:gd name="T63" fmla="*/ 2147483646 h 3336"/>
                <a:gd name="T64" fmla="*/ 2147483646 w 3676"/>
                <a:gd name="T65" fmla="*/ 2147483646 h 3336"/>
                <a:gd name="T66" fmla="*/ 2147483646 w 3676"/>
                <a:gd name="T67" fmla="*/ 2147483646 h 3336"/>
                <a:gd name="T68" fmla="*/ 2147483646 w 3676"/>
                <a:gd name="T69" fmla="*/ 2147483646 h 3336"/>
                <a:gd name="T70" fmla="*/ 2147483646 w 3676"/>
                <a:gd name="T71" fmla="*/ 2147483646 h 3336"/>
                <a:gd name="T72" fmla="*/ 2147483646 w 3676"/>
                <a:gd name="T73" fmla="*/ 2147483646 h 3336"/>
                <a:gd name="T74" fmla="*/ 2147483646 w 3676"/>
                <a:gd name="T75" fmla="*/ 2147483646 h 3336"/>
                <a:gd name="T76" fmla="*/ 2147483646 w 3676"/>
                <a:gd name="T77" fmla="*/ 2147483646 h 3336"/>
                <a:gd name="T78" fmla="*/ 0 w 3676"/>
                <a:gd name="T79" fmla="*/ 2147483646 h 3336"/>
                <a:gd name="T80" fmla="*/ 2147483646 w 3676"/>
                <a:gd name="T81" fmla="*/ 2147483646 h 3336"/>
                <a:gd name="T82" fmla="*/ 2147483646 w 3676"/>
                <a:gd name="T83" fmla="*/ 2147483646 h 3336"/>
                <a:gd name="T84" fmla="*/ 2147483646 w 3676"/>
                <a:gd name="T85" fmla="*/ 2147483646 h 3336"/>
                <a:gd name="T86" fmla="*/ 2147483646 w 3676"/>
                <a:gd name="T87" fmla="*/ 2147483646 h 3336"/>
                <a:gd name="T88" fmla="*/ 2147483646 w 3676"/>
                <a:gd name="T89" fmla="*/ 2147483646 h 3336"/>
                <a:gd name="T90" fmla="*/ 2147483646 w 3676"/>
                <a:gd name="T91" fmla="*/ 2147483646 h 3336"/>
                <a:gd name="T92" fmla="*/ 2147483646 w 3676"/>
                <a:gd name="T93" fmla="*/ 2147483646 h 3336"/>
                <a:gd name="T94" fmla="*/ 2147483646 w 3676"/>
                <a:gd name="T95" fmla="*/ 2147483646 h 3336"/>
                <a:gd name="T96" fmla="*/ 2147483646 w 3676"/>
                <a:gd name="T97" fmla="*/ 2147483646 h 3336"/>
                <a:gd name="T98" fmla="*/ 2147483646 w 3676"/>
                <a:gd name="T99" fmla="*/ 2147483646 h 3336"/>
                <a:gd name="T100" fmla="*/ 2147483646 w 3676"/>
                <a:gd name="T101" fmla="*/ 2147483646 h 3336"/>
                <a:gd name="T102" fmla="*/ 2147483646 w 3676"/>
                <a:gd name="T103" fmla="*/ 2147483646 h 3336"/>
                <a:gd name="T104" fmla="*/ 2147483646 w 3676"/>
                <a:gd name="T105" fmla="*/ 2147483646 h 3336"/>
                <a:gd name="T106" fmla="*/ 2147483646 w 3676"/>
                <a:gd name="T107" fmla="*/ 2147483646 h 3336"/>
                <a:gd name="T108" fmla="*/ 2147483646 w 3676"/>
                <a:gd name="T109" fmla="*/ 2147483646 h 3336"/>
                <a:gd name="T110" fmla="*/ 2147483646 w 3676"/>
                <a:gd name="T111" fmla="*/ 2147483646 h 3336"/>
                <a:gd name="T112" fmla="*/ 2147483646 w 3676"/>
                <a:gd name="T113" fmla="*/ 2147483646 h 3336"/>
                <a:gd name="T114" fmla="*/ 2147483646 w 3676"/>
                <a:gd name="T115" fmla="*/ 2147483646 h 3336"/>
                <a:gd name="T116" fmla="*/ 2147483646 w 3676"/>
                <a:gd name="T117" fmla="*/ 2147483646 h 3336"/>
                <a:gd name="T118" fmla="*/ 2147483646 w 3676"/>
                <a:gd name="T119" fmla="*/ 2147483646 h 3336"/>
                <a:gd name="T120" fmla="*/ 2147483646 w 3676"/>
                <a:gd name="T121" fmla="*/ 2147483646 h 3336"/>
                <a:gd name="T122" fmla="*/ 2147483646 w 3676"/>
                <a:gd name="T123" fmla="*/ 2147483646 h 3336"/>
                <a:gd name="T124" fmla="*/ 2147483646 w 3676"/>
                <a:gd name="T125" fmla="*/ 0 h 33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76"/>
                <a:gd name="T190" fmla="*/ 0 h 3336"/>
                <a:gd name="T191" fmla="*/ 3676 w 3676"/>
                <a:gd name="T192" fmla="*/ 3336 h 33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76" h="3336">
                  <a:moveTo>
                    <a:pt x="1897" y="2833"/>
                  </a:moveTo>
                  <a:lnTo>
                    <a:pt x="1901" y="2856"/>
                  </a:lnTo>
                  <a:lnTo>
                    <a:pt x="1913" y="2879"/>
                  </a:lnTo>
                  <a:lnTo>
                    <a:pt x="1933" y="2901"/>
                  </a:lnTo>
                  <a:lnTo>
                    <a:pt x="1959" y="2922"/>
                  </a:lnTo>
                  <a:lnTo>
                    <a:pt x="1992" y="2942"/>
                  </a:lnTo>
                  <a:lnTo>
                    <a:pt x="2033" y="2962"/>
                  </a:lnTo>
                  <a:lnTo>
                    <a:pt x="2079" y="2980"/>
                  </a:lnTo>
                  <a:lnTo>
                    <a:pt x="2130" y="2997"/>
                  </a:lnTo>
                  <a:lnTo>
                    <a:pt x="2186" y="3013"/>
                  </a:lnTo>
                  <a:lnTo>
                    <a:pt x="2248" y="3027"/>
                  </a:lnTo>
                  <a:lnTo>
                    <a:pt x="2315" y="3039"/>
                  </a:lnTo>
                  <a:lnTo>
                    <a:pt x="2386" y="3050"/>
                  </a:lnTo>
                  <a:lnTo>
                    <a:pt x="2460" y="3059"/>
                  </a:lnTo>
                  <a:lnTo>
                    <a:pt x="2537" y="3067"/>
                  </a:lnTo>
                  <a:lnTo>
                    <a:pt x="2617" y="3072"/>
                  </a:lnTo>
                  <a:lnTo>
                    <a:pt x="2701" y="3075"/>
                  </a:lnTo>
                  <a:lnTo>
                    <a:pt x="2787" y="3076"/>
                  </a:lnTo>
                  <a:lnTo>
                    <a:pt x="2873" y="3075"/>
                  </a:lnTo>
                  <a:lnTo>
                    <a:pt x="2956" y="3072"/>
                  </a:lnTo>
                  <a:lnTo>
                    <a:pt x="3036" y="3067"/>
                  </a:lnTo>
                  <a:lnTo>
                    <a:pt x="3114" y="3059"/>
                  </a:lnTo>
                  <a:lnTo>
                    <a:pt x="3189" y="3050"/>
                  </a:lnTo>
                  <a:lnTo>
                    <a:pt x="3259" y="3039"/>
                  </a:lnTo>
                  <a:lnTo>
                    <a:pt x="3325" y="3027"/>
                  </a:lnTo>
                  <a:lnTo>
                    <a:pt x="3387" y="3013"/>
                  </a:lnTo>
                  <a:lnTo>
                    <a:pt x="3444" y="2997"/>
                  </a:lnTo>
                  <a:lnTo>
                    <a:pt x="3496" y="2980"/>
                  </a:lnTo>
                  <a:lnTo>
                    <a:pt x="3541" y="2962"/>
                  </a:lnTo>
                  <a:lnTo>
                    <a:pt x="3581" y="2942"/>
                  </a:lnTo>
                  <a:lnTo>
                    <a:pt x="3614" y="2922"/>
                  </a:lnTo>
                  <a:lnTo>
                    <a:pt x="3641" y="2901"/>
                  </a:lnTo>
                  <a:lnTo>
                    <a:pt x="3660" y="2879"/>
                  </a:lnTo>
                  <a:lnTo>
                    <a:pt x="3672" y="2856"/>
                  </a:lnTo>
                  <a:lnTo>
                    <a:pt x="3676" y="2833"/>
                  </a:lnTo>
                  <a:lnTo>
                    <a:pt x="3676" y="3093"/>
                  </a:lnTo>
                  <a:lnTo>
                    <a:pt x="3672" y="3117"/>
                  </a:lnTo>
                  <a:lnTo>
                    <a:pt x="3660" y="3139"/>
                  </a:lnTo>
                  <a:lnTo>
                    <a:pt x="3641" y="3162"/>
                  </a:lnTo>
                  <a:lnTo>
                    <a:pt x="3614" y="3182"/>
                  </a:lnTo>
                  <a:lnTo>
                    <a:pt x="3581" y="3203"/>
                  </a:lnTo>
                  <a:lnTo>
                    <a:pt x="3541" y="3222"/>
                  </a:lnTo>
                  <a:lnTo>
                    <a:pt x="3496" y="3240"/>
                  </a:lnTo>
                  <a:lnTo>
                    <a:pt x="3444" y="3257"/>
                  </a:lnTo>
                  <a:lnTo>
                    <a:pt x="3387" y="3273"/>
                  </a:lnTo>
                  <a:lnTo>
                    <a:pt x="3325" y="3286"/>
                  </a:lnTo>
                  <a:lnTo>
                    <a:pt x="3259" y="3299"/>
                  </a:lnTo>
                  <a:lnTo>
                    <a:pt x="3189" y="3310"/>
                  </a:lnTo>
                  <a:lnTo>
                    <a:pt x="3114" y="3319"/>
                  </a:lnTo>
                  <a:lnTo>
                    <a:pt x="3036" y="3327"/>
                  </a:lnTo>
                  <a:lnTo>
                    <a:pt x="2956" y="3331"/>
                  </a:lnTo>
                  <a:lnTo>
                    <a:pt x="2873" y="3335"/>
                  </a:lnTo>
                  <a:lnTo>
                    <a:pt x="2787" y="3336"/>
                  </a:lnTo>
                  <a:lnTo>
                    <a:pt x="2701" y="3335"/>
                  </a:lnTo>
                  <a:lnTo>
                    <a:pt x="2617" y="3331"/>
                  </a:lnTo>
                  <a:lnTo>
                    <a:pt x="2537" y="3327"/>
                  </a:lnTo>
                  <a:lnTo>
                    <a:pt x="2460" y="3319"/>
                  </a:lnTo>
                  <a:lnTo>
                    <a:pt x="2386" y="3310"/>
                  </a:lnTo>
                  <a:lnTo>
                    <a:pt x="2315" y="3299"/>
                  </a:lnTo>
                  <a:lnTo>
                    <a:pt x="2248" y="3286"/>
                  </a:lnTo>
                  <a:lnTo>
                    <a:pt x="2186" y="3273"/>
                  </a:lnTo>
                  <a:lnTo>
                    <a:pt x="2130" y="3257"/>
                  </a:lnTo>
                  <a:lnTo>
                    <a:pt x="2079" y="3240"/>
                  </a:lnTo>
                  <a:lnTo>
                    <a:pt x="2033" y="3222"/>
                  </a:lnTo>
                  <a:lnTo>
                    <a:pt x="1992" y="3203"/>
                  </a:lnTo>
                  <a:lnTo>
                    <a:pt x="1959" y="3182"/>
                  </a:lnTo>
                  <a:lnTo>
                    <a:pt x="1933" y="3162"/>
                  </a:lnTo>
                  <a:lnTo>
                    <a:pt x="1913" y="3139"/>
                  </a:lnTo>
                  <a:lnTo>
                    <a:pt x="1901" y="3117"/>
                  </a:lnTo>
                  <a:lnTo>
                    <a:pt x="1897" y="3093"/>
                  </a:lnTo>
                  <a:lnTo>
                    <a:pt x="1897" y="2833"/>
                  </a:lnTo>
                  <a:close/>
                  <a:moveTo>
                    <a:pt x="1897" y="2510"/>
                  </a:moveTo>
                  <a:lnTo>
                    <a:pt x="1901" y="2534"/>
                  </a:lnTo>
                  <a:lnTo>
                    <a:pt x="1913" y="2556"/>
                  </a:lnTo>
                  <a:lnTo>
                    <a:pt x="1933" y="2579"/>
                  </a:lnTo>
                  <a:lnTo>
                    <a:pt x="1959" y="2599"/>
                  </a:lnTo>
                  <a:lnTo>
                    <a:pt x="1992" y="2620"/>
                  </a:lnTo>
                  <a:lnTo>
                    <a:pt x="2033" y="2640"/>
                  </a:lnTo>
                  <a:lnTo>
                    <a:pt x="2079" y="2658"/>
                  </a:lnTo>
                  <a:lnTo>
                    <a:pt x="2130" y="2674"/>
                  </a:lnTo>
                  <a:lnTo>
                    <a:pt x="2186" y="2690"/>
                  </a:lnTo>
                  <a:lnTo>
                    <a:pt x="2248" y="2704"/>
                  </a:lnTo>
                  <a:lnTo>
                    <a:pt x="2315" y="2716"/>
                  </a:lnTo>
                  <a:lnTo>
                    <a:pt x="2386" y="2727"/>
                  </a:lnTo>
                  <a:lnTo>
                    <a:pt x="2460" y="2736"/>
                  </a:lnTo>
                  <a:lnTo>
                    <a:pt x="2537" y="2744"/>
                  </a:lnTo>
                  <a:lnTo>
                    <a:pt x="2617" y="2749"/>
                  </a:lnTo>
                  <a:lnTo>
                    <a:pt x="2701" y="2752"/>
                  </a:lnTo>
                  <a:lnTo>
                    <a:pt x="2787" y="2753"/>
                  </a:lnTo>
                  <a:lnTo>
                    <a:pt x="2873" y="2752"/>
                  </a:lnTo>
                  <a:lnTo>
                    <a:pt x="2956" y="2749"/>
                  </a:lnTo>
                  <a:lnTo>
                    <a:pt x="3036" y="2744"/>
                  </a:lnTo>
                  <a:lnTo>
                    <a:pt x="3114" y="2736"/>
                  </a:lnTo>
                  <a:lnTo>
                    <a:pt x="3189" y="2727"/>
                  </a:lnTo>
                  <a:lnTo>
                    <a:pt x="3259" y="2716"/>
                  </a:lnTo>
                  <a:lnTo>
                    <a:pt x="3325" y="2704"/>
                  </a:lnTo>
                  <a:lnTo>
                    <a:pt x="3387" y="2690"/>
                  </a:lnTo>
                  <a:lnTo>
                    <a:pt x="3444" y="2674"/>
                  </a:lnTo>
                  <a:lnTo>
                    <a:pt x="3496" y="2658"/>
                  </a:lnTo>
                  <a:lnTo>
                    <a:pt x="3541" y="2640"/>
                  </a:lnTo>
                  <a:lnTo>
                    <a:pt x="3581" y="2620"/>
                  </a:lnTo>
                  <a:lnTo>
                    <a:pt x="3614" y="2599"/>
                  </a:lnTo>
                  <a:lnTo>
                    <a:pt x="3641" y="2579"/>
                  </a:lnTo>
                  <a:lnTo>
                    <a:pt x="3660" y="2556"/>
                  </a:lnTo>
                  <a:lnTo>
                    <a:pt x="3672" y="2534"/>
                  </a:lnTo>
                  <a:lnTo>
                    <a:pt x="3676" y="2510"/>
                  </a:lnTo>
                  <a:lnTo>
                    <a:pt x="3676" y="2770"/>
                  </a:lnTo>
                  <a:lnTo>
                    <a:pt x="3672" y="2794"/>
                  </a:lnTo>
                  <a:lnTo>
                    <a:pt x="3660" y="2816"/>
                  </a:lnTo>
                  <a:lnTo>
                    <a:pt x="3641" y="2839"/>
                  </a:lnTo>
                  <a:lnTo>
                    <a:pt x="3614" y="2860"/>
                  </a:lnTo>
                  <a:lnTo>
                    <a:pt x="3581" y="2880"/>
                  </a:lnTo>
                  <a:lnTo>
                    <a:pt x="3541" y="2899"/>
                  </a:lnTo>
                  <a:lnTo>
                    <a:pt x="3496" y="2917"/>
                  </a:lnTo>
                  <a:lnTo>
                    <a:pt x="3444" y="2934"/>
                  </a:lnTo>
                  <a:lnTo>
                    <a:pt x="3387" y="2950"/>
                  </a:lnTo>
                  <a:lnTo>
                    <a:pt x="3325" y="2964"/>
                  </a:lnTo>
                  <a:lnTo>
                    <a:pt x="3259" y="2977"/>
                  </a:lnTo>
                  <a:lnTo>
                    <a:pt x="3189" y="2987"/>
                  </a:lnTo>
                  <a:lnTo>
                    <a:pt x="3114" y="2996"/>
                  </a:lnTo>
                  <a:lnTo>
                    <a:pt x="3036" y="3004"/>
                  </a:lnTo>
                  <a:lnTo>
                    <a:pt x="2956" y="3010"/>
                  </a:lnTo>
                  <a:lnTo>
                    <a:pt x="2873" y="3013"/>
                  </a:lnTo>
                  <a:lnTo>
                    <a:pt x="2787" y="3014"/>
                  </a:lnTo>
                  <a:lnTo>
                    <a:pt x="2701" y="3013"/>
                  </a:lnTo>
                  <a:lnTo>
                    <a:pt x="2617" y="3010"/>
                  </a:lnTo>
                  <a:lnTo>
                    <a:pt x="2537" y="3004"/>
                  </a:lnTo>
                  <a:lnTo>
                    <a:pt x="2460" y="2996"/>
                  </a:lnTo>
                  <a:lnTo>
                    <a:pt x="2386" y="2987"/>
                  </a:lnTo>
                  <a:lnTo>
                    <a:pt x="2315" y="2977"/>
                  </a:lnTo>
                  <a:lnTo>
                    <a:pt x="2248" y="2964"/>
                  </a:lnTo>
                  <a:lnTo>
                    <a:pt x="2186" y="2950"/>
                  </a:lnTo>
                  <a:lnTo>
                    <a:pt x="2130" y="2934"/>
                  </a:lnTo>
                  <a:lnTo>
                    <a:pt x="2079" y="2917"/>
                  </a:lnTo>
                  <a:lnTo>
                    <a:pt x="2033" y="2899"/>
                  </a:lnTo>
                  <a:lnTo>
                    <a:pt x="1992" y="2880"/>
                  </a:lnTo>
                  <a:lnTo>
                    <a:pt x="1959" y="2860"/>
                  </a:lnTo>
                  <a:lnTo>
                    <a:pt x="1933" y="2839"/>
                  </a:lnTo>
                  <a:lnTo>
                    <a:pt x="1913" y="2816"/>
                  </a:lnTo>
                  <a:lnTo>
                    <a:pt x="1901" y="2794"/>
                  </a:lnTo>
                  <a:lnTo>
                    <a:pt x="1897" y="2770"/>
                  </a:lnTo>
                  <a:lnTo>
                    <a:pt x="1897" y="2510"/>
                  </a:lnTo>
                  <a:close/>
                  <a:moveTo>
                    <a:pt x="0" y="2346"/>
                  </a:moveTo>
                  <a:lnTo>
                    <a:pt x="4" y="2370"/>
                  </a:lnTo>
                  <a:lnTo>
                    <a:pt x="16" y="2393"/>
                  </a:lnTo>
                  <a:lnTo>
                    <a:pt x="36" y="2415"/>
                  </a:lnTo>
                  <a:lnTo>
                    <a:pt x="63" y="2436"/>
                  </a:lnTo>
                  <a:lnTo>
                    <a:pt x="95" y="2456"/>
                  </a:lnTo>
                  <a:lnTo>
                    <a:pt x="136" y="2475"/>
                  </a:lnTo>
                  <a:lnTo>
                    <a:pt x="181" y="2494"/>
                  </a:lnTo>
                  <a:lnTo>
                    <a:pt x="233" y="2511"/>
                  </a:lnTo>
                  <a:lnTo>
                    <a:pt x="290" y="2526"/>
                  </a:lnTo>
                  <a:lnTo>
                    <a:pt x="352" y="2541"/>
                  </a:lnTo>
                  <a:lnTo>
                    <a:pt x="418" y="2553"/>
                  </a:lnTo>
                  <a:lnTo>
                    <a:pt x="488" y="2564"/>
                  </a:lnTo>
                  <a:lnTo>
                    <a:pt x="562" y="2573"/>
                  </a:lnTo>
                  <a:lnTo>
                    <a:pt x="640" y="2580"/>
                  </a:lnTo>
                  <a:lnTo>
                    <a:pt x="720" y="2586"/>
                  </a:lnTo>
                  <a:lnTo>
                    <a:pt x="804" y="2589"/>
                  </a:lnTo>
                  <a:lnTo>
                    <a:pt x="889" y="2590"/>
                  </a:lnTo>
                  <a:lnTo>
                    <a:pt x="976" y="2589"/>
                  </a:lnTo>
                  <a:lnTo>
                    <a:pt x="1058" y="2586"/>
                  </a:lnTo>
                  <a:lnTo>
                    <a:pt x="1139" y="2580"/>
                  </a:lnTo>
                  <a:lnTo>
                    <a:pt x="1217" y="2573"/>
                  </a:lnTo>
                  <a:lnTo>
                    <a:pt x="1291" y="2564"/>
                  </a:lnTo>
                  <a:lnTo>
                    <a:pt x="1362" y="2553"/>
                  </a:lnTo>
                  <a:lnTo>
                    <a:pt x="1428" y="2541"/>
                  </a:lnTo>
                  <a:lnTo>
                    <a:pt x="1490" y="2526"/>
                  </a:lnTo>
                  <a:lnTo>
                    <a:pt x="1547" y="2511"/>
                  </a:lnTo>
                  <a:lnTo>
                    <a:pt x="1598" y="2494"/>
                  </a:lnTo>
                  <a:lnTo>
                    <a:pt x="1644" y="2475"/>
                  </a:lnTo>
                  <a:lnTo>
                    <a:pt x="1683" y="2456"/>
                  </a:lnTo>
                  <a:lnTo>
                    <a:pt x="1717" y="2436"/>
                  </a:lnTo>
                  <a:lnTo>
                    <a:pt x="1744" y="2415"/>
                  </a:lnTo>
                  <a:lnTo>
                    <a:pt x="1764" y="2393"/>
                  </a:lnTo>
                  <a:lnTo>
                    <a:pt x="1775" y="2370"/>
                  </a:lnTo>
                  <a:lnTo>
                    <a:pt x="1780" y="2346"/>
                  </a:lnTo>
                  <a:lnTo>
                    <a:pt x="1780" y="2607"/>
                  </a:lnTo>
                  <a:lnTo>
                    <a:pt x="1775" y="2629"/>
                  </a:lnTo>
                  <a:lnTo>
                    <a:pt x="1764" y="2653"/>
                  </a:lnTo>
                  <a:lnTo>
                    <a:pt x="1744" y="2674"/>
                  </a:lnTo>
                  <a:lnTo>
                    <a:pt x="1717" y="2696"/>
                  </a:lnTo>
                  <a:lnTo>
                    <a:pt x="1683" y="2716"/>
                  </a:lnTo>
                  <a:lnTo>
                    <a:pt x="1644" y="2735"/>
                  </a:lnTo>
                  <a:lnTo>
                    <a:pt x="1598" y="2753"/>
                  </a:lnTo>
                  <a:lnTo>
                    <a:pt x="1547" y="2770"/>
                  </a:lnTo>
                  <a:lnTo>
                    <a:pt x="1490" y="2786"/>
                  </a:lnTo>
                  <a:lnTo>
                    <a:pt x="1428" y="2800"/>
                  </a:lnTo>
                  <a:lnTo>
                    <a:pt x="1362" y="2813"/>
                  </a:lnTo>
                  <a:lnTo>
                    <a:pt x="1291" y="2824"/>
                  </a:lnTo>
                  <a:lnTo>
                    <a:pt x="1217" y="2833"/>
                  </a:lnTo>
                  <a:lnTo>
                    <a:pt x="1139" y="2840"/>
                  </a:lnTo>
                  <a:lnTo>
                    <a:pt x="1058" y="2845"/>
                  </a:lnTo>
                  <a:lnTo>
                    <a:pt x="976" y="2849"/>
                  </a:lnTo>
                  <a:lnTo>
                    <a:pt x="889" y="2850"/>
                  </a:lnTo>
                  <a:lnTo>
                    <a:pt x="804" y="2849"/>
                  </a:lnTo>
                  <a:lnTo>
                    <a:pt x="720" y="2845"/>
                  </a:lnTo>
                  <a:lnTo>
                    <a:pt x="640" y="2840"/>
                  </a:lnTo>
                  <a:lnTo>
                    <a:pt x="562" y="2833"/>
                  </a:lnTo>
                  <a:lnTo>
                    <a:pt x="488" y="2824"/>
                  </a:lnTo>
                  <a:lnTo>
                    <a:pt x="418" y="2813"/>
                  </a:lnTo>
                  <a:lnTo>
                    <a:pt x="352" y="2800"/>
                  </a:lnTo>
                  <a:lnTo>
                    <a:pt x="290" y="2786"/>
                  </a:lnTo>
                  <a:lnTo>
                    <a:pt x="233" y="2770"/>
                  </a:lnTo>
                  <a:lnTo>
                    <a:pt x="181" y="2753"/>
                  </a:lnTo>
                  <a:lnTo>
                    <a:pt x="136" y="2735"/>
                  </a:lnTo>
                  <a:lnTo>
                    <a:pt x="95" y="2716"/>
                  </a:lnTo>
                  <a:lnTo>
                    <a:pt x="63" y="2696"/>
                  </a:lnTo>
                  <a:lnTo>
                    <a:pt x="36" y="2674"/>
                  </a:lnTo>
                  <a:lnTo>
                    <a:pt x="16" y="2653"/>
                  </a:lnTo>
                  <a:lnTo>
                    <a:pt x="4" y="2629"/>
                  </a:lnTo>
                  <a:lnTo>
                    <a:pt x="0" y="2607"/>
                  </a:lnTo>
                  <a:lnTo>
                    <a:pt x="0" y="2346"/>
                  </a:lnTo>
                  <a:close/>
                  <a:moveTo>
                    <a:pt x="1897" y="2182"/>
                  </a:moveTo>
                  <a:lnTo>
                    <a:pt x="1901" y="2205"/>
                  </a:lnTo>
                  <a:lnTo>
                    <a:pt x="1913" y="2228"/>
                  </a:lnTo>
                  <a:lnTo>
                    <a:pt x="1933" y="2250"/>
                  </a:lnTo>
                  <a:lnTo>
                    <a:pt x="1959" y="2272"/>
                  </a:lnTo>
                  <a:lnTo>
                    <a:pt x="1992" y="2292"/>
                  </a:lnTo>
                  <a:lnTo>
                    <a:pt x="2033" y="2311"/>
                  </a:lnTo>
                  <a:lnTo>
                    <a:pt x="2079" y="2329"/>
                  </a:lnTo>
                  <a:lnTo>
                    <a:pt x="2130" y="2346"/>
                  </a:lnTo>
                  <a:lnTo>
                    <a:pt x="2186" y="2362"/>
                  </a:lnTo>
                  <a:lnTo>
                    <a:pt x="2248" y="2376"/>
                  </a:lnTo>
                  <a:lnTo>
                    <a:pt x="2315" y="2389"/>
                  </a:lnTo>
                  <a:lnTo>
                    <a:pt x="2386" y="2399"/>
                  </a:lnTo>
                  <a:lnTo>
                    <a:pt x="2460" y="2409"/>
                  </a:lnTo>
                  <a:lnTo>
                    <a:pt x="2537" y="2416"/>
                  </a:lnTo>
                  <a:lnTo>
                    <a:pt x="2617" y="2421"/>
                  </a:lnTo>
                  <a:lnTo>
                    <a:pt x="2701" y="2425"/>
                  </a:lnTo>
                  <a:lnTo>
                    <a:pt x="2787" y="2426"/>
                  </a:lnTo>
                  <a:lnTo>
                    <a:pt x="2873" y="2425"/>
                  </a:lnTo>
                  <a:lnTo>
                    <a:pt x="2956" y="2421"/>
                  </a:lnTo>
                  <a:lnTo>
                    <a:pt x="3036" y="2416"/>
                  </a:lnTo>
                  <a:lnTo>
                    <a:pt x="3114" y="2409"/>
                  </a:lnTo>
                  <a:lnTo>
                    <a:pt x="3189" y="2399"/>
                  </a:lnTo>
                  <a:lnTo>
                    <a:pt x="3259" y="2389"/>
                  </a:lnTo>
                  <a:lnTo>
                    <a:pt x="3325" y="2376"/>
                  </a:lnTo>
                  <a:lnTo>
                    <a:pt x="3387" y="2362"/>
                  </a:lnTo>
                  <a:lnTo>
                    <a:pt x="3444" y="2346"/>
                  </a:lnTo>
                  <a:lnTo>
                    <a:pt x="3496" y="2329"/>
                  </a:lnTo>
                  <a:lnTo>
                    <a:pt x="3541" y="2311"/>
                  </a:lnTo>
                  <a:lnTo>
                    <a:pt x="3581" y="2292"/>
                  </a:lnTo>
                  <a:lnTo>
                    <a:pt x="3614" y="2272"/>
                  </a:lnTo>
                  <a:lnTo>
                    <a:pt x="3641" y="2250"/>
                  </a:lnTo>
                  <a:lnTo>
                    <a:pt x="3660" y="2228"/>
                  </a:lnTo>
                  <a:lnTo>
                    <a:pt x="3672" y="2205"/>
                  </a:lnTo>
                  <a:lnTo>
                    <a:pt x="3676" y="2182"/>
                  </a:lnTo>
                  <a:lnTo>
                    <a:pt x="3676" y="2442"/>
                  </a:lnTo>
                  <a:lnTo>
                    <a:pt x="3672" y="2465"/>
                  </a:lnTo>
                  <a:lnTo>
                    <a:pt x="3660" y="2488"/>
                  </a:lnTo>
                  <a:lnTo>
                    <a:pt x="3641" y="2510"/>
                  </a:lnTo>
                  <a:lnTo>
                    <a:pt x="3614" y="2532"/>
                  </a:lnTo>
                  <a:lnTo>
                    <a:pt x="3581" y="2552"/>
                  </a:lnTo>
                  <a:lnTo>
                    <a:pt x="3541" y="2571"/>
                  </a:lnTo>
                  <a:lnTo>
                    <a:pt x="3496" y="2589"/>
                  </a:lnTo>
                  <a:lnTo>
                    <a:pt x="3444" y="2606"/>
                  </a:lnTo>
                  <a:lnTo>
                    <a:pt x="3387" y="2622"/>
                  </a:lnTo>
                  <a:lnTo>
                    <a:pt x="3325" y="2636"/>
                  </a:lnTo>
                  <a:lnTo>
                    <a:pt x="3259" y="2649"/>
                  </a:lnTo>
                  <a:lnTo>
                    <a:pt x="3189" y="2660"/>
                  </a:lnTo>
                  <a:lnTo>
                    <a:pt x="3114" y="2669"/>
                  </a:lnTo>
                  <a:lnTo>
                    <a:pt x="3036" y="2676"/>
                  </a:lnTo>
                  <a:lnTo>
                    <a:pt x="2956" y="2681"/>
                  </a:lnTo>
                  <a:lnTo>
                    <a:pt x="2873" y="2685"/>
                  </a:lnTo>
                  <a:lnTo>
                    <a:pt x="2787" y="2686"/>
                  </a:lnTo>
                  <a:lnTo>
                    <a:pt x="2701" y="2685"/>
                  </a:lnTo>
                  <a:lnTo>
                    <a:pt x="2617" y="2681"/>
                  </a:lnTo>
                  <a:lnTo>
                    <a:pt x="2537" y="2676"/>
                  </a:lnTo>
                  <a:lnTo>
                    <a:pt x="2460" y="2669"/>
                  </a:lnTo>
                  <a:lnTo>
                    <a:pt x="2386" y="2660"/>
                  </a:lnTo>
                  <a:lnTo>
                    <a:pt x="2315" y="2649"/>
                  </a:lnTo>
                  <a:lnTo>
                    <a:pt x="2248" y="2636"/>
                  </a:lnTo>
                  <a:lnTo>
                    <a:pt x="2186" y="2622"/>
                  </a:lnTo>
                  <a:lnTo>
                    <a:pt x="2130" y="2606"/>
                  </a:lnTo>
                  <a:lnTo>
                    <a:pt x="2079" y="2589"/>
                  </a:lnTo>
                  <a:lnTo>
                    <a:pt x="2033" y="2571"/>
                  </a:lnTo>
                  <a:lnTo>
                    <a:pt x="1992" y="2552"/>
                  </a:lnTo>
                  <a:lnTo>
                    <a:pt x="1959" y="2532"/>
                  </a:lnTo>
                  <a:lnTo>
                    <a:pt x="1933" y="2510"/>
                  </a:lnTo>
                  <a:lnTo>
                    <a:pt x="1913" y="2488"/>
                  </a:lnTo>
                  <a:lnTo>
                    <a:pt x="1901" y="2465"/>
                  </a:lnTo>
                  <a:lnTo>
                    <a:pt x="1897" y="2442"/>
                  </a:lnTo>
                  <a:lnTo>
                    <a:pt x="1897" y="2182"/>
                  </a:lnTo>
                  <a:close/>
                  <a:moveTo>
                    <a:pt x="0" y="2029"/>
                  </a:moveTo>
                  <a:lnTo>
                    <a:pt x="4" y="2051"/>
                  </a:lnTo>
                  <a:lnTo>
                    <a:pt x="16" y="2075"/>
                  </a:lnTo>
                  <a:lnTo>
                    <a:pt x="36" y="2096"/>
                  </a:lnTo>
                  <a:lnTo>
                    <a:pt x="63" y="2118"/>
                  </a:lnTo>
                  <a:lnTo>
                    <a:pt x="95" y="2138"/>
                  </a:lnTo>
                  <a:lnTo>
                    <a:pt x="136" y="2158"/>
                  </a:lnTo>
                  <a:lnTo>
                    <a:pt x="181" y="2176"/>
                  </a:lnTo>
                  <a:lnTo>
                    <a:pt x="233" y="2193"/>
                  </a:lnTo>
                  <a:lnTo>
                    <a:pt x="290" y="2209"/>
                  </a:lnTo>
                  <a:lnTo>
                    <a:pt x="352" y="2222"/>
                  </a:lnTo>
                  <a:lnTo>
                    <a:pt x="418" y="2235"/>
                  </a:lnTo>
                  <a:lnTo>
                    <a:pt x="488" y="2246"/>
                  </a:lnTo>
                  <a:lnTo>
                    <a:pt x="562" y="2255"/>
                  </a:lnTo>
                  <a:lnTo>
                    <a:pt x="640" y="2263"/>
                  </a:lnTo>
                  <a:lnTo>
                    <a:pt x="720" y="2267"/>
                  </a:lnTo>
                  <a:lnTo>
                    <a:pt x="804" y="2271"/>
                  </a:lnTo>
                  <a:lnTo>
                    <a:pt x="889" y="2272"/>
                  </a:lnTo>
                  <a:lnTo>
                    <a:pt x="976" y="2271"/>
                  </a:lnTo>
                  <a:lnTo>
                    <a:pt x="1058" y="2267"/>
                  </a:lnTo>
                  <a:lnTo>
                    <a:pt x="1139" y="2263"/>
                  </a:lnTo>
                  <a:lnTo>
                    <a:pt x="1217" y="2255"/>
                  </a:lnTo>
                  <a:lnTo>
                    <a:pt x="1291" y="2246"/>
                  </a:lnTo>
                  <a:lnTo>
                    <a:pt x="1362" y="2235"/>
                  </a:lnTo>
                  <a:lnTo>
                    <a:pt x="1428" y="2222"/>
                  </a:lnTo>
                  <a:lnTo>
                    <a:pt x="1490" y="2209"/>
                  </a:lnTo>
                  <a:lnTo>
                    <a:pt x="1547" y="2193"/>
                  </a:lnTo>
                  <a:lnTo>
                    <a:pt x="1598" y="2176"/>
                  </a:lnTo>
                  <a:lnTo>
                    <a:pt x="1644" y="2158"/>
                  </a:lnTo>
                  <a:lnTo>
                    <a:pt x="1683" y="2138"/>
                  </a:lnTo>
                  <a:lnTo>
                    <a:pt x="1717" y="2118"/>
                  </a:lnTo>
                  <a:lnTo>
                    <a:pt x="1744" y="2096"/>
                  </a:lnTo>
                  <a:lnTo>
                    <a:pt x="1764" y="2075"/>
                  </a:lnTo>
                  <a:lnTo>
                    <a:pt x="1775" y="2051"/>
                  </a:lnTo>
                  <a:lnTo>
                    <a:pt x="1780" y="2029"/>
                  </a:lnTo>
                  <a:lnTo>
                    <a:pt x="1780" y="2289"/>
                  </a:lnTo>
                  <a:lnTo>
                    <a:pt x="1775" y="2312"/>
                  </a:lnTo>
                  <a:lnTo>
                    <a:pt x="1764" y="2335"/>
                  </a:lnTo>
                  <a:lnTo>
                    <a:pt x="1744" y="2357"/>
                  </a:lnTo>
                  <a:lnTo>
                    <a:pt x="1717" y="2377"/>
                  </a:lnTo>
                  <a:lnTo>
                    <a:pt x="1683" y="2399"/>
                  </a:lnTo>
                  <a:lnTo>
                    <a:pt x="1644" y="2418"/>
                  </a:lnTo>
                  <a:lnTo>
                    <a:pt x="1598" y="2436"/>
                  </a:lnTo>
                  <a:lnTo>
                    <a:pt x="1547" y="2453"/>
                  </a:lnTo>
                  <a:lnTo>
                    <a:pt x="1490" y="2469"/>
                  </a:lnTo>
                  <a:lnTo>
                    <a:pt x="1428" y="2482"/>
                  </a:lnTo>
                  <a:lnTo>
                    <a:pt x="1362" y="2494"/>
                  </a:lnTo>
                  <a:lnTo>
                    <a:pt x="1291" y="2506"/>
                  </a:lnTo>
                  <a:lnTo>
                    <a:pt x="1217" y="2515"/>
                  </a:lnTo>
                  <a:lnTo>
                    <a:pt x="1139" y="2523"/>
                  </a:lnTo>
                  <a:lnTo>
                    <a:pt x="1058" y="2527"/>
                  </a:lnTo>
                  <a:lnTo>
                    <a:pt x="976" y="2530"/>
                  </a:lnTo>
                  <a:lnTo>
                    <a:pt x="889" y="2532"/>
                  </a:lnTo>
                  <a:lnTo>
                    <a:pt x="804" y="2530"/>
                  </a:lnTo>
                  <a:lnTo>
                    <a:pt x="720" y="2527"/>
                  </a:lnTo>
                  <a:lnTo>
                    <a:pt x="640" y="2523"/>
                  </a:lnTo>
                  <a:lnTo>
                    <a:pt x="562" y="2515"/>
                  </a:lnTo>
                  <a:lnTo>
                    <a:pt x="488" y="2506"/>
                  </a:lnTo>
                  <a:lnTo>
                    <a:pt x="418" y="2494"/>
                  </a:lnTo>
                  <a:lnTo>
                    <a:pt x="352" y="2482"/>
                  </a:lnTo>
                  <a:lnTo>
                    <a:pt x="290" y="2469"/>
                  </a:lnTo>
                  <a:lnTo>
                    <a:pt x="233" y="2453"/>
                  </a:lnTo>
                  <a:lnTo>
                    <a:pt x="181" y="2436"/>
                  </a:lnTo>
                  <a:lnTo>
                    <a:pt x="136" y="2418"/>
                  </a:lnTo>
                  <a:lnTo>
                    <a:pt x="95" y="2399"/>
                  </a:lnTo>
                  <a:lnTo>
                    <a:pt x="63" y="2377"/>
                  </a:lnTo>
                  <a:lnTo>
                    <a:pt x="36" y="2357"/>
                  </a:lnTo>
                  <a:lnTo>
                    <a:pt x="16" y="2335"/>
                  </a:lnTo>
                  <a:lnTo>
                    <a:pt x="4" y="2312"/>
                  </a:lnTo>
                  <a:lnTo>
                    <a:pt x="0" y="2289"/>
                  </a:lnTo>
                  <a:lnTo>
                    <a:pt x="0" y="2029"/>
                  </a:lnTo>
                  <a:close/>
                  <a:moveTo>
                    <a:pt x="1897" y="1855"/>
                  </a:moveTo>
                  <a:lnTo>
                    <a:pt x="1901" y="1879"/>
                  </a:lnTo>
                  <a:lnTo>
                    <a:pt x="1913" y="1902"/>
                  </a:lnTo>
                  <a:lnTo>
                    <a:pt x="1933" y="1924"/>
                  </a:lnTo>
                  <a:lnTo>
                    <a:pt x="1959" y="1945"/>
                  </a:lnTo>
                  <a:lnTo>
                    <a:pt x="1992" y="1966"/>
                  </a:lnTo>
                  <a:lnTo>
                    <a:pt x="2033" y="1985"/>
                  </a:lnTo>
                  <a:lnTo>
                    <a:pt x="2079" y="2003"/>
                  </a:lnTo>
                  <a:lnTo>
                    <a:pt x="2130" y="2020"/>
                  </a:lnTo>
                  <a:lnTo>
                    <a:pt x="2186" y="2035"/>
                  </a:lnTo>
                  <a:lnTo>
                    <a:pt x="2248" y="2050"/>
                  </a:lnTo>
                  <a:lnTo>
                    <a:pt x="2315" y="2062"/>
                  </a:lnTo>
                  <a:lnTo>
                    <a:pt x="2386" y="2073"/>
                  </a:lnTo>
                  <a:lnTo>
                    <a:pt x="2460" y="2083"/>
                  </a:lnTo>
                  <a:lnTo>
                    <a:pt x="2537" y="2089"/>
                  </a:lnTo>
                  <a:lnTo>
                    <a:pt x="2617" y="2095"/>
                  </a:lnTo>
                  <a:lnTo>
                    <a:pt x="2701" y="2098"/>
                  </a:lnTo>
                  <a:lnTo>
                    <a:pt x="2787" y="2100"/>
                  </a:lnTo>
                  <a:lnTo>
                    <a:pt x="2873" y="2098"/>
                  </a:lnTo>
                  <a:lnTo>
                    <a:pt x="2956" y="2095"/>
                  </a:lnTo>
                  <a:lnTo>
                    <a:pt x="3036" y="2089"/>
                  </a:lnTo>
                  <a:lnTo>
                    <a:pt x="3114" y="2083"/>
                  </a:lnTo>
                  <a:lnTo>
                    <a:pt x="3189" y="2073"/>
                  </a:lnTo>
                  <a:lnTo>
                    <a:pt x="3259" y="2062"/>
                  </a:lnTo>
                  <a:lnTo>
                    <a:pt x="3325" y="2050"/>
                  </a:lnTo>
                  <a:lnTo>
                    <a:pt x="3387" y="2035"/>
                  </a:lnTo>
                  <a:lnTo>
                    <a:pt x="3444" y="2020"/>
                  </a:lnTo>
                  <a:lnTo>
                    <a:pt x="3496" y="2003"/>
                  </a:lnTo>
                  <a:lnTo>
                    <a:pt x="3541" y="1985"/>
                  </a:lnTo>
                  <a:lnTo>
                    <a:pt x="3581" y="1966"/>
                  </a:lnTo>
                  <a:lnTo>
                    <a:pt x="3614" y="1945"/>
                  </a:lnTo>
                  <a:lnTo>
                    <a:pt x="3641" y="1924"/>
                  </a:lnTo>
                  <a:lnTo>
                    <a:pt x="3660" y="1902"/>
                  </a:lnTo>
                  <a:lnTo>
                    <a:pt x="3672" y="1879"/>
                  </a:lnTo>
                  <a:lnTo>
                    <a:pt x="3676" y="1855"/>
                  </a:lnTo>
                  <a:lnTo>
                    <a:pt x="3676" y="2115"/>
                  </a:lnTo>
                  <a:lnTo>
                    <a:pt x="3672" y="2139"/>
                  </a:lnTo>
                  <a:lnTo>
                    <a:pt x="3660" y="2161"/>
                  </a:lnTo>
                  <a:lnTo>
                    <a:pt x="3641" y="2184"/>
                  </a:lnTo>
                  <a:lnTo>
                    <a:pt x="3614" y="2205"/>
                  </a:lnTo>
                  <a:lnTo>
                    <a:pt x="3581" y="2226"/>
                  </a:lnTo>
                  <a:lnTo>
                    <a:pt x="3541" y="2245"/>
                  </a:lnTo>
                  <a:lnTo>
                    <a:pt x="3496" y="2263"/>
                  </a:lnTo>
                  <a:lnTo>
                    <a:pt x="3444" y="2280"/>
                  </a:lnTo>
                  <a:lnTo>
                    <a:pt x="3387" y="2295"/>
                  </a:lnTo>
                  <a:lnTo>
                    <a:pt x="3325" y="2310"/>
                  </a:lnTo>
                  <a:lnTo>
                    <a:pt x="3259" y="2322"/>
                  </a:lnTo>
                  <a:lnTo>
                    <a:pt x="3189" y="2332"/>
                  </a:lnTo>
                  <a:lnTo>
                    <a:pt x="3114" y="2343"/>
                  </a:lnTo>
                  <a:lnTo>
                    <a:pt x="3036" y="2349"/>
                  </a:lnTo>
                  <a:lnTo>
                    <a:pt x="2956" y="2355"/>
                  </a:lnTo>
                  <a:lnTo>
                    <a:pt x="2873" y="2358"/>
                  </a:lnTo>
                  <a:lnTo>
                    <a:pt x="2787" y="2359"/>
                  </a:lnTo>
                  <a:lnTo>
                    <a:pt x="2701" y="2358"/>
                  </a:lnTo>
                  <a:lnTo>
                    <a:pt x="2617" y="2355"/>
                  </a:lnTo>
                  <a:lnTo>
                    <a:pt x="2537" y="2349"/>
                  </a:lnTo>
                  <a:lnTo>
                    <a:pt x="2460" y="2343"/>
                  </a:lnTo>
                  <a:lnTo>
                    <a:pt x="2386" y="2332"/>
                  </a:lnTo>
                  <a:lnTo>
                    <a:pt x="2315" y="2322"/>
                  </a:lnTo>
                  <a:lnTo>
                    <a:pt x="2248" y="2310"/>
                  </a:lnTo>
                  <a:lnTo>
                    <a:pt x="2186" y="2295"/>
                  </a:lnTo>
                  <a:lnTo>
                    <a:pt x="2130" y="2280"/>
                  </a:lnTo>
                  <a:lnTo>
                    <a:pt x="2079" y="2263"/>
                  </a:lnTo>
                  <a:lnTo>
                    <a:pt x="2033" y="2245"/>
                  </a:lnTo>
                  <a:lnTo>
                    <a:pt x="1992" y="2226"/>
                  </a:lnTo>
                  <a:lnTo>
                    <a:pt x="1959" y="2205"/>
                  </a:lnTo>
                  <a:lnTo>
                    <a:pt x="1933" y="2184"/>
                  </a:lnTo>
                  <a:lnTo>
                    <a:pt x="1913" y="2161"/>
                  </a:lnTo>
                  <a:lnTo>
                    <a:pt x="1901" y="2139"/>
                  </a:lnTo>
                  <a:lnTo>
                    <a:pt x="1897" y="2115"/>
                  </a:lnTo>
                  <a:lnTo>
                    <a:pt x="1897" y="1855"/>
                  </a:lnTo>
                  <a:close/>
                  <a:moveTo>
                    <a:pt x="2932" y="1740"/>
                  </a:moveTo>
                  <a:lnTo>
                    <a:pt x="2925" y="1752"/>
                  </a:lnTo>
                  <a:lnTo>
                    <a:pt x="2918" y="1769"/>
                  </a:lnTo>
                  <a:lnTo>
                    <a:pt x="2914" y="1785"/>
                  </a:lnTo>
                  <a:lnTo>
                    <a:pt x="2915" y="1799"/>
                  </a:lnTo>
                  <a:lnTo>
                    <a:pt x="2389" y="1763"/>
                  </a:lnTo>
                  <a:lnTo>
                    <a:pt x="2358" y="1819"/>
                  </a:lnTo>
                  <a:lnTo>
                    <a:pt x="3139" y="1873"/>
                  </a:lnTo>
                  <a:lnTo>
                    <a:pt x="3165" y="1826"/>
                  </a:lnTo>
                  <a:lnTo>
                    <a:pt x="3136" y="1822"/>
                  </a:lnTo>
                  <a:lnTo>
                    <a:pt x="3123" y="1819"/>
                  </a:lnTo>
                  <a:lnTo>
                    <a:pt x="3109" y="1817"/>
                  </a:lnTo>
                  <a:lnTo>
                    <a:pt x="3097" y="1813"/>
                  </a:lnTo>
                  <a:lnTo>
                    <a:pt x="3084" y="1808"/>
                  </a:lnTo>
                  <a:lnTo>
                    <a:pt x="3076" y="1803"/>
                  </a:lnTo>
                  <a:lnTo>
                    <a:pt x="3068" y="1795"/>
                  </a:lnTo>
                  <a:lnTo>
                    <a:pt x="3064" y="1786"/>
                  </a:lnTo>
                  <a:lnTo>
                    <a:pt x="3064" y="1774"/>
                  </a:lnTo>
                  <a:lnTo>
                    <a:pt x="3070" y="1762"/>
                  </a:lnTo>
                  <a:lnTo>
                    <a:pt x="3077" y="1749"/>
                  </a:lnTo>
                  <a:lnTo>
                    <a:pt x="2932" y="1740"/>
                  </a:lnTo>
                  <a:close/>
                  <a:moveTo>
                    <a:pt x="0" y="1710"/>
                  </a:moveTo>
                  <a:lnTo>
                    <a:pt x="4" y="1733"/>
                  </a:lnTo>
                  <a:lnTo>
                    <a:pt x="16" y="1756"/>
                  </a:lnTo>
                  <a:lnTo>
                    <a:pt x="36" y="1778"/>
                  </a:lnTo>
                  <a:lnTo>
                    <a:pt x="63" y="1799"/>
                  </a:lnTo>
                  <a:lnTo>
                    <a:pt x="95" y="1819"/>
                  </a:lnTo>
                  <a:lnTo>
                    <a:pt x="136" y="1839"/>
                  </a:lnTo>
                  <a:lnTo>
                    <a:pt x="181" y="1857"/>
                  </a:lnTo>
                  <a:lnTo>
                    <a:pt x="233" y="1875"/>
                  </a:lnTo>
                  <a:lnTo>
                    <a:pt x="290" y="1889"/>
                  </a:lnTo>
                  <a:lnTo>
                    <a:pt x="352" y="1904"/>
                  </a:lnTo>
                  <a:lnTo>
                    <a:pt x="418" y="1916"/>
                  </a:lnTo>
                  <a:lnTo>
                    <a:pt x="488" y="1927"/>
                  </a:lnTo>
                  <a:lnTo>
                    <a:pt x="562" y="1936"/>
                  </a:lnTo>
                  <a:lnTo>
                    <a:pt x="640" y="1943"/>
                  </a:lnTo>
                  <a:lnTo>
                    <a:pt x="720" y="1949"/>
                  </a:lnTo>
                  <a:lnTo>
                    <a:pt x="804" y="1952"/>
                  </a:lnTo>
                  <a:lnTo>
                    <a:pt x="889" y="1953"/>
                  </a:lnTo>
                  <a:lnTo>
                    <a:pt x="976" y="1952"/>
                  </a:lnTo>
                  <a:lnTo>
                    <a:pt x="1058" y="1949"/>
                  </a:lnTo>
                  <a:lnTo>
                    <a:pt x="1139" y="1943"/>
                  </a:lnTo>
                  <a:lnTo>
                    <a:pt x="1217" y="1936"/>
                  </a:lnTo>
                  <a:lnTo>
                    <a:pt x="1291" y="1927"/>
                  </a:lnTo>
                  <a:lnTo>
                    <a:pt x="1362" y="1916"/>
                  </a:lnTo>
                  <a:lnTo>
                    <a:pt x="1428" y="1904"/>
                  </a:lnTo>
                  <a:lnTo>
                    <a:pt x="1490" y="1889"/>
                  </a:lnTo>
                  <a:lnTo>
                    <a:pt x="1547" y="1875"/>
                  </a:lnTo>
                  <a:lnTo>
                    <a:pt x="1598" y="1858"/>
                  </a:lnTo>
                  <a:lnTo>
                    <a:pt x="1644" y="1839"/>
                  </a:lnTo>
                  <a:lnTo>
                    <a:pt x="1683" y="1819"/>
                  </a:lnTo>
                  <a:lnTo>
                    <a:pt x="1717" y="1799"/>
                  </a:lnTo>
                  <a:lnTo>
                    <a:pt x="1744" y="1778"/>
                  </a:lnTo>
                  <a:lnTo>
                    <a:pt x="1764" y="1756"/>
                  </a:lnTo>
                  <a:lnTo>
                    <a:pt x="1775" y="1733"/>
                  </a:lnTo>
                  <a:lnTo>
                    <a:pt x="1780" y="1710"/>
                  </a:lnTo>
                  <a:lnTo>
                    <a:pt x="1780" y="1969"/>
                  </a:lnTo>
                  <a:lnTo>
                    <a:pt x="1775" y="1993"/>
                  </a:lnTo>
                  <a:lnTo>
                    <a:pt x="1764" y="2016"/>
                  </a:lnTo>
                  <a:lnTo>
                    <a:pt x="1744" y="2038"/>
                  </a:lnTo>
                  <a:lnTo>
                    <a:pt x="1717" y="2059"/>
                  </a:lnTo>
                  <a:lnTo>
                    <a:pt x="1683" y="2079"/>
                  </a:lnTo>
                  <a:lnTo>
                    <a:pt x="1644" y="2098"/>
                  </a:lnTo>
                  <a:lnTo>
                    <a:pt x="1598" y="2118"/>
                  </a:lnTo>
                  <a:lnTo>
                    <a:pt x="1547" y="2134"/>
                  </a:lnTo>
                  <a:lnTo>
                    <a:pt x="1490" y="2149"/>
                  </a:lnTo>
                  <a:lnTo>
                    <a:pt x="1428" y="2164"/>
                  </a:lnTo>
                  <a:lnTo>
                    <a:pt x="1362" y="2176"/>
                  </a:lnTo>
                  <a:lnTo>
                    <a:pt x="1291" y="2187"/>
                  </a:lnTo>
                  <a:lnTo>
                    <a:pt x="1217" y="2196"/>
                  </a:lnTo>
                  <a:lnTo>
                    <a:pt x="1139" y="2203"/>
                  </a:lnTo>
                  <a:lnTo>
                    <a:pt x="1058" y="2209"/>
                  </a:lnTo>
                  <a:lnTo>
                    <a:pt x="976" y="2212"/>
                  </a:lnTo>
                  <a:lnTo>
                    <a:pt x="889" y="2213"/>
                  </a:lnTo>
                  <a:lnTo>
                    <a:pt x="804" y="2212"/>
                  </a:lnTo>
                  <a:lnTo>
                    <a:pt x="720" y="2209"/>
                  </a:lnTo>
                  <a:lnTo>
                    <a:pt x="640" y="2203"/>
                  </a:lnTo>
                  <a:lnTo>
                    <a:pt x="562" y="2196"/>
                  </a:lnTo>
                  <a:lnTo>
                    <a:pt x="488" y="2187"/>
                  </a:lnTo>
                  <a:lnTo>
                    <a:pt x="418" y="2176"/>
                  </a:lnTo>
                  <a:lnTo>
                    <a:pt x="352" y="2164"/>
                  </a:lnTo>
                  <a:lnTo>
                    <a:pt x="290" y="2149"/>
                  </a:lnTo>
                  <a:lnTo>
                    <a:pt x="233" y="2134"/>
                  </a:lnTo>
                  <a:lnTo>
                    <a:pt x="181" y="2118"/>
                  </a:lnTo>
                  <a:lnTo>
                    <a:pt x="136" y="2098"/>
                  </a:lnTo>
                  <a:lnTo>
                    <a:pt x="95" y="2079"/>
                  </a:lnTo>
                  <a:lnTo>
                    <a:pt x="63" y="2059"/>
                  </a:lnTo>
                  <a:lnTo>
                    <a:pt x="36" y="2038"/>
                  </a:lnTo>
                  <a:lnTo>
                    <a:pt x="16" y="2016"/>
                  </a:lnTo>
                  <a:lnTo>
                    <a:pt x="4" y="1993"/>
                  </a:lnTo>
                  <a:lnTo>
                    <a:pt x="0" y="1969"/>
                  </a:lnTo>
                  <a:lnTo>
                    <a:pt x="0" y="1710"/>
                  </a:lnTo>
                  <a:close/>
                  <a:moveTo>
                    <a:pt x="2787" y="1563"/>
                  </a:moveTo>
                  <a:lnTo>
                    <a:pt x="2873" y="1564"/>
                  </a:lnTo>
                  <a:lnTo>
                    <a:pt x="2956" y="1567"/>
                  </a:lnTo>
                  <a:lnTo>
                    <a:pt x="3036" y="1572"/>
                  </a:lnTo>
                  <a:lnTo>
                    <a:pt x="3114" y="1580"/>
                  </a:lnTo>
                  <a:lnTo>
                    <a:pt x="3189" y="1589"/>
                  </a:lnTo>
                  <a:lnTo>
                    <a:pt x="3259" y="1600"/>
                  </a:lnTo>
                  <a:lnTo>
                    <a:pt x="3325" y="1612"/>
                  </a:lnTo>
                  <a:lnTo>
                    <a:pt x="3387" y="1626"/>
                  </a:lnTo>
                  <a:lnTo>
                    <a:pt x="3444" y="1642"/>
                  </a:lnTo>
                  <a:lnTo>
                    <a:pt x="3496" y="1659"/>
                  </a:lnTo>
                  <a:lnTo>
                    <a:pt x="3541" y="1677"/>
                  </a:lnTo>
                  <a:lnTo>
                    <a:pt x="3581" y="1697"/>
                  </a:lnTo>
                  <a:lnTo>
                    <a:pt x="3614" y="1717"/>
                  </a:lnTo>
                  <a:lnTo>
                    <a:pt x="3641" y="1738"/>
                  </a:lnTo>
                  <a:lnTo>
                    <a:pt x="3660" y="1760"/>
                  </a:lnTo>
                  <a:lnTo>
                    <a:pt x="3672" y="1782"/>
                  </a:lnTo>
                  <a:lnTo>
                    <a:pt x="3676" y="1806"/>
                  </a:lnTo>
                  <a:lnTo>
                    <a:pt x="3672" y="1830"/>
                  </a:lnTo>
                  <a:lnTo>
                    <a:pt x="3660" y="1852"/>
                  </a:lnTo>
                  <a:lnTo>
                    <a:pt x="3641" y="1875"/>
                  </a:lnTo>
                  <a:lnTo>
                    <a:pt x="3614" y="1896"/>
                  </a:lnTo>
                  <a:lnTo>
                    <a:pt x="3581" y="1916"/>
                  </a:lnTo>
                  <a:lnTo>
                    <a:pt x="3541" y="1935"/>
                  </a:lnTo>
                  <a:lnTo>
                    <a:pt x="3496" y="1953"/>
                  </a:lnTo>
                  <a:lnTo>
                    <a:pt x="3444" y="1970"/>
                  </a:lnTo>
                  <a:lnTo>
                    <a:pt x="3387" y="1986"/>
                  </a:lnTo>
                  <a:lnTo>
                    <a:pt x="3325" y="2001"/>
                  </a:lnTo>
                  <a:lnTo>
                    <a:pt x="3259" y="2013"/>
                  </a:lnTo>
                  <a:lnTo>
                    <a:pt x="3189" y="2024"/>
                  </a:lnTo>
                  <a:lnTo>
                    <a:pt x="3114" y="2033"/>
                  </a:lnTo>
                  <a:lnTo>
                    <a:pt x="3036" y="2040"/>
                  </a:lnTo>
                  <a:lnTo>
                    <a:pt x="2956" y="2046"/>
                  </a:lnTo>
                  <a:lnTo>
                    <a:pt x="2873" y="2049"/>
                  </a:lnTo>
                  <a:lnTo>
                    <a:pt x="2787" y="2050"/>
                  </a:lnTo>
                  <a:lnTo>
                    <a:pt x="2701" y="2049"/>
                  </a:lnTo>
                  <a:lnTo>
                    <a:pt x="2617" y="2046"/>
                  </a:lnTo>
                  <a:lnTo>
                    <a:pt x="2537" y="2040"/>
                  </a:lnTo>
                  <a:lnTo>
                    <a:pt x="2460" y="2033"/>
                  </a:lnTo>
                  <a:lnTo>
                    <a:pt x="2386" y="2024"/>
                  </a:lnTo>
                  <a:lnTo>
                    <a:pt x="2315" y="2013"/>
                  </a:lnTo>
                  <a:lnTo>
                    <a:pt x="2248" y="2001"/>
                  </a:lnTo>
                  <a:lnTo>
                    <a:pt x="2186" y="1986"/>
                  </a:lnTo>
                  <a:lnTo>
                    <a:pt x="2130" y="1970"/>
                  </a:lnTo>
                  <a:lnTo>
                    <a:pt x="2079" y="1953"/>
                  </a:lnTo>
                  <a:lnTo>
                    <a:pt x="2033" y="1935"/>
                  </a:lnTo>
                  <a:lnTo>
                    <a:pt x="1992" y="1916"/>
                  </a:lnTo>
                  <a:lnTo>
                    <a:pt x="1959" y="1896"/>
                  </a:lnTo>
                  <a:lnTo>
                    <a:pt x="1933" y="1875"/>
                  </a:lnTo>
                  <a:lnTo>
                    <a:pt x="1913" y="1852"/>
                  </a:lnTo>
                  <a:lnTo>
                    <a:pt x="1901" y="1830"/>
                  </a:lnTo>
                  <a:lnTo>
                    <a:pt x="1897" y="1806"/>
                  </a:lnTo>
                  <a:lnTo>
                    <a:pt x="1901" y="1782"/>
                  </a:lnTo>
                  <a:lnTo>
                    <a:pt x="1913" y="1760"/>
                  </a:lnTo>
                  <a:lnTo>
                    <a:pt x="1933" y="1738"/>
                  </a:lnTo>
                  <a:lnTo>
                    <a:pt x="1959" y="1717"/>
                  </a:lnTo>
                  <a:lnTo>
                    <a:pt x="1992" y="1697"/>
                  </a:lnTo>
                  <a:lnTo>
                    <a:pt x="2033" y="1677"/>
                  </a:lnTo>
                  <a:lnTo>
                    <a:pt x="2079" y="1659"/>
                  </a:lnTo>
                  <a:lnTo>
                    <a:pt x="2130" y="1642"/>
                  </a:lnTo>
                  <a:lnTo>
                    <a:pt x="2186" y="1626"/>
                  </a:lnTo>
                  <a:lnTo>
                    <a:pt x="2248" y="1612"/>
                  </a:lnTo>
                  <a:lnTo>
                    <a:pt x="2315" y="1600"/>
                  </a:lnTo>
                  <a:lnTo>
                    <a:pt x="2386" y="1589"/>
                  </a:lnTo>
                  <a:lnTo>
                    <a:pt x="2460" y="1580"/>
                  </a:lnTo>
                  <a:lnTo>
                    <a:pt x="2537" y="1572"/>
                  </a:lnTo>
                  <a:lnTo>
                    <a:pt x="2617" y="1567"/>
                  </a:lnTo>
                  <a:lnTo>
                    <a:pt x="2701" y="1564"/>
                  </a:lnTo>
                  <a:lnTo>
                    <a:pt x="2787" y="1563"/>
                  </a:lnTo>
                  <a:close/>
                  <a:moveTo>
                    <a:pt x="1908" y="1474"/>
                  </a:moveTo>
                  <a:lnTo>
                    <a:pt x="1989" y="1486"/>
                  </a:lnTo>
                  <a:lnTo>
                    <a:pt x="2074" y="1498"/>
                  </a:lnTo>
                  <a:lnTo>
                    <a:pt x="2164" y="1506"/>
                  </a:lnTo>
                  <a:lnTo>
                    <a:pt x="2258" y="1511"/>
                  </a:lnTo>
                  <a:lnTo>
                    <a:pt x="2201" y="1522"/>
                  </a:lnTo>
                  <a:lnTo>
                    <a:pt x="2145" y="1536"/>
                  </a:lnTo>
                  <a:lnTo>
                    <a:pt x="2092" y="1552"/>
                  </a:lnTo>
                  <a:lnTo>
                    <a:pt x="2041" y="1569"/>
                  </a:lnTo>
                  <a:lnTo>
                    <a:pt x="1992" y="1588"/>
                  </a:lnTo>
                  <a:lnTo>
                    <a:pt x="1949" y="1610"/>
                  </a:lnTo>
                  <a:lnTo>
                    <a:pt x="1908" y="1634"/>
                  </a:lnTo>
                  <a:lnTo>
                    <a:pt x="1908" y="1474"/>
                  </a:lnTo>
                  <a:close/>
                  <a:moveTo>
                    <a:pt x="0" y="1387"/>
                  </a:moveTo>
                  <a:lnTo>
                    <a:pt x="4" y="1411"/>
                  </a:lnTo>
                  <a:lnTo>
                    <a:pt x="16" y="1434"/>
                  </a:lnTo>
                  <a:lnTo>
                    <a:pt x="36" y="1456"/>
                  </a:lnTo>
                  <a:lnTo>
                    <a:pt x="63" y="1476"/>
                  </a:lnTo>
                  <a:lnTo>
                    <a:pt x="95" y="1498"/>
                  </a:lnTo>
                  <a:lnTo>
                    <a:pt x="136" y="1517"/>
                  </a:lnTo>
                  <a:lnTo>
                    <a:pt x="181" y="1535"/>
                  </a:lnTo>
                  <a:lnTo>
                    <a:pt x="233" y="1552"/>
                  </a:lnTo>
                  <a:lnTo>
                    <a:pt x="290" y="1567"/>
                  </a:lnTo>
                  <a:lnTo>
                    <a:pt x="352" y="1581"/>
                  </a:lnTo>
                  <a:lnTo>
                    <a:pt x="418" y="1593"/>
                  </a:lnTo>
                  <a:lnTo>
                    <a:pt x="488" y="1605"/>
                  </a:lnTo>
                  <a:lnTo>
                    <a:pt x="562" y="1614"/>
                  </a:lnTo>
                  <a:lnTo>
                    <a:pt x="640" y="1621"/>
                  </a:lnTo>
                  <a:lnTo>
                    <a:pt x="720" y="1626"/>
                  </a:lnTo>
                  <a:lnTo>
                    <a:pt x="804" y="1629"/>
                  </a:lnTo>
                  <a:lnTo>
                    <a:pt x="889" y="1630"/>
                  </a:lnTo>
                  <a:lnTo>
                    <a:pt x="976" y="1629"/>
                  </a:lnTo>
                  <a:lnTo>
                    <a:pt x="1058" y="1626"/>
                  </a:lnTo>
                  <a:lnTo>
                    <a:pt x="1139" y="1621"/>
                  </a:lnTo>
                  <a:lnTo>
                    <a:pt x="1217" y="1614"/>
                  </a:lnTo>
                  <a:lnTo>
                    <a:pt x="1291" y="1605"/>
                  </a:lnTo>
                  <a:lnTo>
                    <a:pt x="1362" y="1593"/>
                  </a:lnTo>
                  <a:lnTo>
                    <a:pt x="1428" y="1581"/>
                  </a:lnTo>
                  <a:lnTo>
                    <a:pt x="1490" y="1567"/>
                  </a:lnTo>
                  <a:lnTo>
                    <a:pt x="1547" y="1552"/>
                  </a:lnTo>
                  <a:lnTo>
                    <a:pt x="1598" y="1535"/>
                  </a:lnTo>
                  <a:lnTo>
                    <a:pt x="1644" y="1517"/>
                  </a:lnTo>
                  <a:lnTo>
                    <a:pt x="1683" y="1498"/>
                  </a:lnTo>
                  <a:lnTo>
                    <a:pt x="1717" y="1476"/>
                  </a:lnTo>
                  <a:lnTo>
                    <a:pt x="1744" y="1456"/>
                  </a:lnTo>
                  <a:lnTo>
                    <a:pt x="1764" y="1434"/>
                  </a:lnTo>
                  <a:lnTo>
                    <a:pt x="1775" y="1411"/>
                  </a:lnTo>
                  <a:lnTo>
                    <a:pt x="1780" y="1387"/>
                  </a:lnTo>
                  <a:lnTo>
                    <a:pt x="1780" y="1647"/>
                  </a:lnTo>
                  <a:lnTo>
                    <a:pt x="1775" y="1671"/>
                  </a:lnTo>
                  <a:lnTo>
                    <a:pt x="1764" y="1693"/>
                  </a:lnTo>
                  <a:lnTo>
                    <a:pt x="1744" y="1716"/>
                  </a:lnTo>
                  <a:lnTo>
                    <a:pt x="1717" y="1737"/>
                  </a:lnTo>
                  <a:lnTo>
                    <a:pt x="1683" y="1758"/>
                  </a:lnTo>
                  <a:lnTo>
                    <a:pt x="1644" y="1777"/>
                  </a:lnTo>
                  <a:lnTo>
                    <a:pt x="1598" y="1795"/>
                  </a:lnTo>
                  <a:lnTo>
                    <a:pt x="1547" y="1812"/>
                  </a:lnTo>
                  <a:lnTo>
                    <a:pt x="1490" y="1827"/>
                  </a:lnTo>
                  <a:lnTo>
                    <a:pt x="1428" y="1841"/>
                  </a:lnTo>
                  <a:lnTo>
                    <a:pt x="1362" y="1853"/>
                  </a:lnTo>
                  <a:lnTo>
                    <a:pt x="1291" y="1864"/>
                  </a:lnTo>
                  <a:lnTo>
                    <a:pt x="1217" y="1873"/>
                  </a:lnTo>
                  <a:lnTo>
                    <a:pt x="1139" y="1881"/>
                  </a:lnTo>
                  <a:lnTo>
                    <a:pt x="1058" y="1887"/>
                  </a:lnTo>
                  <a:lnTo>
                    <a:pt x="976" y="1889"/>
                  </a:lnTo>
                  <a:lnTo>
                    <a:pt x="889" y="1890"/>
                  </a:lnTo>
                  <a:lnTo>
                    <a:pt x="804" y="1889"/>
                  </a:lnTo>
                  <a:lnTo>
                    <a:pt x="720" y="1887"/>
                  </a:lnTo>
                  <a:lnTo>
                    <a:pt x="640" y="1881"/>
                  </a:lnTo>
                  <a:lnTo>
                    <a:pt x="562" y="1873"/>
                  </a:lnTo>
                  <a:lnTo>
                    <a:pt x="488" y="1864"/>
                  </a:lnTo>
                  <a:lnTo>
                    <a:pt x="418" y="1853"/>
                  </a:lnTo>
                  <a:lnTo>
                    <a:pt x="352" y="1841"/>
                  </a:lnTo>
                  <a:lnTo>
                    <a:pt x="290" y="1827"/>
                  </a:lnTo>
                  <a:lnTo>
                    <a:pt x="233" y="1812"/>
                  </a:lnTo>
                  <a:lnTo>
                    <a:pt x="181" y="1795"/>
                  </a:lnTo>
                  <a:lnTo>
                    <a:pt x="136" y="1777"/>
                  </a:lnTo>
                  <a:lnTo>
                    <a:pt x="95" y="1758"/>
                  </a:lnTo>
                  <a:lnTo>
                    <a:pt x="63" y="1737"/>
                  </a:lnTo>
                  <a:lnTo>
                    <a:pt x="36" y="1716"/>
                  </a:lnTo>
                  <a:lnTo>
                    <a:pt x="16" y="1693"/>
                  </a:lnTo>
                  <a:lnTo>
                    <a:pt x="4" y="1671"/>
                  </a:lnTo>
                  <a:lnTo>
                    <a:pt x="0" y="1647"/>
                  </a:lnTo>
                  <a:lnTo>
                    <a:pt x="0" y="1387"/>
                  </a:lnTo>
                  <a:close/>
                  <a:moveTo>
                    <a:pt x="3292" y="1270"/>
                  </a:moveTo>
                  <a:lnTo>
                    <a:pt x="3292" y="1507"/>
                  </a:lnTo>
                  <a:lnTo>
                    <a:pt x="3224" y="1495"/>
                  </a:lnTo>
                  <a:lnTo>
                    <a:pt x="3157" y="1488"/>
                  </a:lnTo>
                  <a:lnTo>
                    <a:pt x="3093" y="1480"/>
                  </a:lnTo>
                  <a:lnTo>
                    <a:pt x="3032" y="1475"/>
                  </a:lnTo>
                  <a:lnTo>
                    <a:pt x="2974" y="1471"/>
                  </a:lnTo>
                  <a:lnTo>
                    <a:pt x="2922" y="1468"/>
                  </a:lnTo>
                  <a:lnTo>
                    <a:pt x="2981" y="1455"/>
                  </a:lnTo>
                  <a:lnTo>
                    <a:pt x="3036" y="1441"/>
                  </a:lnTo>
                  <a:lnTo>
                    <a:pt x="3087" y="1426"/>
                  </a:lnTo>
                  <a:lnTo>
                    <a:pt x="3132" y="1410"/>
                  </a:lnTo>
                  <a:lnTo>
                    <a:pt x="3172" y="1393"/>
                  </a:lnTo>
                  <a:lnTo>
                    <a:pt x="3208" y="1374"/>
                  </a:lnTo>
                  <a:lnTo>
                    <a:pt x="3237" y="1355"/>
                  </a:lnTo>
                  <a:lnTo>
                    <a:pt x="3260" y="1335"/>
                  </a:lnTo>
                  <a:lnTo>
                    <a:pt x="3277" y="1314"/>
                  </a:lnTo>
                  <a:lnTo>
                    <a:pt x="3288" y="1293"/>
                  </a:lnTo>
                  <a:lnTo>
                    <a:pt x="3292" y="1270"/>
                  </a:lnTo>
                  <a:close/>
                  <a:moveTo>
                    <a:pt x="0" y="1059"/>
                  </a:moveTo>
                  <a:lnTo>
                    <a:pt x="4" y="1083"/>
                  </a:lnTo>
                  <a:lnTo>
                    <a:pt x="16" y="1105"/>
                  </a:lnTo>
                  <a:lnTo>
                    <a:pt x="36" y="1128"/>
                  </a:lnTo>
                  <a:lnTo>
                    <a:pt x="63" y="1149"/>
                  </a:lnTo>
                  <a:lnTo>
                    <a:pt x="95" y="1169"/>
                  </a:lnTo>
                  <a:lnTo>
                    <a:pt x="136" y="1188"/>
                  </a:lnTo>
                  <a:lnTo>
                    <a:pt x="181" y="1206"/>
                  </a:lnTo>
                  <a:lnTo>
                    <a:pt x="233" y="1223"/>
                  </a:lnTo>
                  <a:lnTo>
                    <a:pt x="290" y="1239"/>
                  </a:lnTo>
                  <a:lnTo>
                    <a:pt x="352" y="1252"/>
                  </a:lnTo>
                  <a:lnTo>
                    <a:pt x="418" y="1266"/>
                  </a:lnTo>
                  <a:lnTo>
                    <a:pt x="488" y="1276"/>
                  </a:lnTo>
                  <a:lnTo>
                    <a:pt x="562" y="1285"/>
                  </a:lnTo>
                  <a:lnTo>
                    <a:pt x="640" y="1293"/>
                  </a:lnTo>
                  <a:lnTo>
                    <a:pt x="720" y="1299"/>
                  </a:lnTo>
                  <a:lnTo>
                    <a:pt x="804" y="1302"/>
                  </a:lnTo>
                  <a:lnTo>
                    <a:pt x="889" y="1303"/>
                  </a:lnTo>
                  <a:lnTo>
                    <a:pt x="976" y="1302"/>
                  </a:lnTo>
                  <a:lnTo>
                    <a:pt x="1058" y="1299"/>
                  </a:lnTo>
                  <a:lnTo>
                    <a:pt x="1139" y="1293"/>
                  </a:lnTo>
                  <a:lnTo>
                    <a:pt x="1217" y="1285"/>
                  </a:lnTo>
                  <a:lnTo>
                    <a:pt x="1291" y="1276"/>
                  </a:lnTo>
                  <a:lnTo>
                    <a:pt x="1362" y="1266"/>
                  </a:lnTo>
                  <a:lnTo>
                    <a:pt x="1428" y="1252"/>
                  </a:lnTo>
                  <a:lnTo>
                    <a:pt x="1490" y="1239"/>
                  </a:lnTo>
                  <a:lnTo>
                    <a:pt x="1547" y="1223"/>
                  </a:lnTo>
                  <a:lnTo>
                    <a:pt x="1598" y="1206"/>
                  </a:lnTo>
                  <a:lnTo>
                    <a:pt x="1644" y="1188"/>
                  </a:lnTo>
                  <a:lnTo>
                    <a:pt x="1683" y="1169"/>
                  </a:lnTo>
                  <a:lnTo>
                    <a:pt x="1717" y="1149"/>
                  </a:lnTo>
                  <a:lnTo>
                    <a:pt x="1744" y="1128"/>
                  </a:lnTo>
                  <a:lnTo>
                    <a:pt x="1764" y="1105"/>
                  </a:lnTo>
                  <a:lnTo>
                    <a:pt x="1775" y="1083"/>
                  </a:lnTo>
                  <a:lnTo>
                    <a:pt x="1780" y="1059"/>
                  </a:lnTo>
                  <a:lnTo>
                    <a:pt x="1780" y="1319"/>
                  </a:lnTo>
                  <a:lnTo>
                    <a:pt x="1775" y="1342"/>
                  </a:lnTo>
                  <a:lnTo>
                    <a:pt x="1764" y="1365"/>
                  </a:lnTo>
                  <a:lnTo>
                    <a:pt x="1744" y="1387"/>
                  </a:lnTo>
                  <a:lnTo>
                    <a:pt x="1717" y="1409"/>
                  </a:lnTo>
                  <a:lnTo>
                    <a:pt x="1683" y="1429"/>
                  </a:lnTo>
                  <a:lnTo>
                    <a:pt x="1644" y="1448"/>
                  </a:lnTo>
                  <a:lnTo>
                    <a:pt x="1598" y="1466"/>
                  </a:lnTo>
                  <a:lnTo>
                    <a:pt x="1547" y="1483"/>
                  </a:lnTo>
                  <a:lnTo>
                    <a:pt x="1490" y="1499"/>
                  </a:lnTo>
                  <a:lnTo>
                    <a:pt x="1428" y="1512"/>
                  </a:lnTo>
                  <a:lnTo>
                    <a:pt x="1362" y="1526"/>
                  </a:lnTo>
                  <a:lnTo>
                    <a:pt x="1291" y="1536"/>
                  </a:lnTo>
                  <a:lnTo>
                    <a:pt x="1217" y="1545"/>
                  </a:lnTo>
                  <a:lnTo>
                    <a:pt x="1139" y="1553"/>
                  </a:lnTo>
                  <a:lnTo>
                    <a:pt x="1058" y="1558"/>
                  </a:lnTo>
                  <a:lnTo>
                    <a:pt x="976" y="1562"/>
                  </a:lnTo>
                  <a:lnTo>
                    <a:pt x="889" y="1563"/>
                  </a:lnTo>
                  <a:lnTo>
                    <a:pt x="804" y="1562"/>
                  </a:lnTo>
                  <a:lnTo>
                    <a:pt x="720" y="1558"/>
                  </a:lnTo>
                  <a:lnTo>
                    <a:pt x="640" y="1553"/>
                  </a:lnTo>
                  <a:lnTo>
                    <a:pt x="562" y="1545"/>
                  </a:lnTo>
                  <a:lnTo>
                    <a:pt x="488" y="1536"/>
                  </a:lnTo>
                  <a:lnTo>
                    <a:pt x="418" y="1526"/>
                  </a:lnTo>
                  <a:lnTo>
                    <a:pt x="352" y="1512"/>
                  </a:lnTo>
                  <a:lnTo>
                    <a:pt x="290" y="1499"/>
                  </a:lnTo>
                  <a:lnTo>
                    <a:pt x="233" y="1483"/>
                  </a:lnTo>
                  <a:lnTo>
                    <a:pt x="181" y="1466"/>
                  </a:lnTo>
                  <a:lnTo>
                    <a:pt x="136" y="1448"/>
                  </a:lnTo>
                  <a:lnTo>
                    <a:pt x="95" y="1429"/>
                  </a:lnTo>
                  <a:lnTo>
                    <a:pt x="63" y="1409"/>
                  </a:lnTo>
                  <a:lnTo>
                    <a:pt x="36" y="1387"/>
                  </a:lnTo>
                  <a:lnTo>
                    <a:pt x="16" y="1365"/>
                  </a:lnTo>
                  <a:lnTo>
                    <a:pt x="4" y="1342"/>
                  </a:lnTo>
                  <a:lnTo>
                    <a:pt x="0" y="1319"/>
                  </a:lnTo>
                  <a:lnTo>
                    <a:pt x="0" y="1059"/>
                  </a:lnTo>
                  <a:close/>
                  <a:moveTo>
                    <a:pt x="3292" y="949"/>
                  </a:moveTo>
                  <a:lnTo>
                    <a:pt x="3292" y="1209"/>
                  </a:lnTo>
                  <a:lnTo>
                    <a:pt x="3287" y="1232"/>
                  </a:lnTo>
                  <a:lnTo>
                    <a:pt x="3275" y="1255"/>
                  </a:lnTo>
                  <a:lnTo>
                    <a:pt x="3256" y="1277"/>
                  </a:lnTo>
                  <a:lnTo>
                    <a:pt x="3229" y="1297"/>
                  </a:lnTo>
                  <a:lnTo>
                    <a:pt x="3195" y="1319"/>
                  </a:lnTo>
                  <a:lnTo>
                    <a:pt x="3156" y="1338"/>
                  </a:lnTo>
                  <a:lnTo>
                    <a:pt x="3110" y="1356"/>
                  </a:lnTo>
                  <a:lnTo>
                    <a:pt x="3059" y="1373"/>
                  </a:lnTo>
                  <a:lnTo>
                    <a:pt x="3002" y="1389"/>
                  </a:lnTo>
                  <a:lnTo>
                    <a:pt x="2940" y="1402"/>
                  </a:lnTo>
                  <a:lnTo>
                    <a:pt x="2874" y="1414"/>
                  </a:lnTo>
                  <a:lnTo>
                    <a:pt x="2803" y="1426"/>
                  </a:lnTo>
                  <a:lnTo>
                    <a:pt x="2729" y="1435"/>
                  </a:lnTo>
                  <a:lnTo>
                    <a:pt x="2651" y="1443"/>
                  </a:lnTo>
                  <a:lnTo>
                    <a:pt x="2570" y="1447"/>
                  </a:lnTo>
                  <a:lnTo>
                    <a:pt x="2488" y="1450"/>
                  </a:lnTo>
                  <a:lnTo>
                    <a:pt x="2401" y="1452"/>
                  </a:lnTo>
                  <a:lnTo>
                    <a:pt x="2312" y="1450"/>
                  </a:lnTo>
                  <a:lnTo>
                    <a:pt x="2224" y="1447"/>
                  </a:lnTo>
                  <a:lnTo>
                    <a:pt x="2140" y="1441"/>
                  </a:lnTo>
                  <a:lnTo>
                    <a:pt x="2059" y="1434"/>
                  </a:lnTo>
                  <a:lnTo>
                    <a:pt x="1981" y="1423"/>
                  </a:lnTo>
                  <a:lnTo>
                    <a:pt x="1908" y="1411"/>
                  </a:lnTo>
                  <a:lnTo>
                    <a:pt x="1908" y="1404"/>
                  </a:lnTo>
                  <a:lnTo>
                    <a:pt x="1897" y="1404"/>
                  </a:lnTo>
                  <a:lnTo>
                    <a:pt x="1903" y="1383"/>
                  </a:lnTo>
                  <a:lnTo>
                    <a:pt x="1907" y="1360"/>
                  </a:lnTo>
                  <a:lnTo>
                    <a:pt x="1908" y="1336"/>
                  </a:lnTo>
                  <a:lnTo>
                    <a:pt x="1908" y="1151"/>
                  </a:lnTo>
                  <a:lnTo>
                    <a:pt x="1981" y="1164"/>
                  </a:lnTo>
                  <a:lnTo>
                    <a:pt x="2059" y="1174"/>
                  </a:lnTo>
                  <a:lnTo>
                    <a:pt x="2140" y="1182"/>
                  </a:lnTo>
                  <a:lnTo>
                    <a:pt x="2224" y="1187"/>
                  </a:lnTo>
                  <a:lnTo>
                    <a:pt x="2312" y="1191"/>
                  </a:lnTo>
                  <a:lnTo>
                    <a:pt x="2401" y="1192"/>
                  </a:lnTo>
                  <a:lnTo>
                    <a:pt x="2488" y="1191"/>
                  </a:lnTo>
                  <a:lnTo>
                    <a:pt x="2570" y="1188"/>
                  </a:lnTo>
                  <a:lnTo>
                    <a:pt x="2651" y="1183"/>
                  </a:lnTo>
                  <a:lnTo>
                    <a:pt x="2729" y="1175"/>
                  </a:lnTo>
                  <a:lnTo>
                    <a:pt x="2803" y="1166"/>
                  </a:lnTo>
                  <a:lnTo>
                    <a:pt x="2874" y="1155"/>
                  </a:lnTo>
                  <a:lnTo>
                    <a:pt x="2940" y="1142"/>
                  </a:lnTo>
                  <a:lnTo>
                    <a:pt x="3002" y="1129"/>
                  </a:lnTo>
                  <a:lnTo>
                    <a:pt x="3059" y="1113"/>
                  </a:lnTo>
                  <a:lnTo>
                    <a:pt x="3110" y="1096"/>
                  </a:lnTo>
                  <a:lnTo>
                    <a:pt x="3156" y="1078"/>
                  </a:lnTo>
                  <a:lnTo>
                    <a:pt x="3195" y="1059"/>
                  </a:lnTo>
                  <a:lnTo>
                    <a:pt x="3229" y="1038"/>
                  </a:lnTo>
                  <a:lnTo>
                    <a:pt x="3256" y="1017"/>
                  </a:lnTo>
                  <a:lnTo>
                    <a:pt x="3275" y="995"/>
                  </a:lnTo>
                  <a:lnTo>
                    <a:pt x="3287" y="972"/>
                  </a:lnTo>
                  <a:lnTo>
                    <a:pt x="3292" y="949"/>
                  </a:lnTo>
                  <a:close/>
                  <a:moveTo>
                    <a:pt x="0" y="733"/>
                  </a:moveTo>
                  <a:lnTo>
                    <a:pt x="4" y="756"/>
                  </a:lnTo>
                  <a:lnTo>
                    <a:pt x="16" y="779"/>
                  </a:lnTo>
                  <a:lnTo>
                    <a:pt x="36" y="801"/>
                  </a:lnTo>
                  <a:lnTo>
                    <a:pt x="63" y="823"/>
                  </a:lnTo>
                  <a:lnTo>
                    <a:pt x="95" y="843"/>
                  </a:lnTo>
                  <a:lnTo>
                    <a:pt x="136" y="862"/>
                  </a:lnTo>
                  <a:lnTo>
                    <a:pt x="181" y="880"/>
                  </a:lnTo>
                  <a:lnTo>
                    <a:pt x="233" y="897"/>
                  </a:lnTo>
                  <a:lnTo>
                    <a:pt x="290" y="913"/>
                  </a:lnTo>
                  <a:lnTo>
                    <a:pt x="352" y="926"/>
                  </a:lnTo>
                  <a:lnTo>
                    <a:pt x="418" y="940"/>
                  </a:lnTo>
                  <a:lnTo>
                    <a:pt x="488" y="950"/>
                  </a:lnTo>
                  <a:lnTo>
                    <a:pt x="562" y="959"/>
                  </a:lnTo>
                  <a:lnTo>
                    <a:pt x="640" y="967"/>
                  </a:lnTo>
                  <a:lnTo>
                    <a:pt x="720" y="972"/>
                  </a:lnTo>
                  <a:lnTo>
                    <a:pt x="804" y="976"/>
                  </a:lnTo>
                  <a:lnTo>
                    <a:pt x="889" y="977"/>
                  </a:lnTo>
                  <a:lnTo>
                    <a:pt x="976" y="976"/>
                  </a:lnTo>
                  <a:lnTo>
                    <a:pt x="1058" y="972"/>
                  </a:lnTo>
                  <a:lnTo>
                    <a:pt x="1139" y="967"/>
                  </a:lnTo>
                  <a:lnTo>
                    <a:pt x="1217" y="959"/>
                  </a:lnTo>
                  <a:lnTo>
                    <a:pt x="1291" y="950"/>
                  </a:lnTo>
                  <a:lnTo>
                    <a:pt x="1362" y="940"/>
                  </a:lnTo>
                  <a:lnTo>
                    <a:pt x="1428" y="926"/>
                  </a:lnTo>
                  <a:lnTo>
                    <a:pt x="1490" y="913"/>
                  </a:lnTo>
                  <a:lnTo>
                    <a:pt x="1547" y="897"/>
                  </a:lnTo>
                  <a:lnTo>
                    <a:pt x="1598" y="880"/>
                  </a:lnTo>
                  <a:lnTo>
                    <a:pt x="1644" y="862"/>
                  </a:lnTo>
                  <a:lnTo>
                    <a:pt x="1683" y="843"/>
                  </a:lnTo>
                  <a:lnTo>
                    <a:pt x="1717" y="823"/>
                  </a:lnTo>
                  <a:lnTo>
                    <a:pt x="1744" y="801"/>
                  </a:lnTo>
                  <a:lnTo>
                    <a:pt x="1764" y="779"/>
                  </a:lnTo>
                  <a:lnTo>
                    <a:pt x="1775" y="756"/>
                  </a:lnTo>
                  <a:lnTo>
                    <a:pt x="1780" y="733"/>
                  </a:lnTo>
                  <a:lnTo>
                    <a:pt x="1780" y="993"/>
                  </a:lnTo>
                  <a:lnTo>
                    <a:pt x="1775" y="1016"/>
                  </a:lnTo>
                  <a:lnTo>
                    <a:pt x="1764" y="1039"/>
                  </a:lnTo>
                  <a:lnTo>
                    <a:pt x="1744" y="1061"/>
                  </a:lnTo>
                  <a:lnTo>
                    <a:pt x="1717" y="1083"/>
                  </a:lnTo>
                  <a:lnTo>
                    <a:pt x="1683" y="1103"/>
                  </a:lnTo>
                  <a:lnTo>
                    <a:pt x="1644" y="1122"/>
                  </a:lnTo>
                  <a:lnTo>
                    <a:pt x="1598" y="1140"/>
                  </a:lnTo>
                  <a:lnTo>
                    <a:pt x="1547" y="1157"/>
                  </a:lnTo>
                  <a:lnTo>
                    <a:pt x="1490" y="1173"/>
                  </a:lnTo>
                  <a:lnTo>
                    <a:pt x="1428" y="1186"/>
                  </a:lnTo>
                  <a:lnTo>
                    <a:pt x="1362" y="1200"/>
                  </a:lnTo>
                  <a:lnTo>
                    <a:pt x="1291" y="1210"/>
                  </a:lnTo>
                  <a:lnTo>
                    <a:pt x="1217" y="1219"/>
                  </a:lnTo>
                  <a:lnTo>
                    <a:pt x="1139" y="1227"/>
                  </a:lnTo>
                  <a:lnTo>
                    <a:pt x="1058" y="1232"/>
                  </a:lnTo>
                  <a:lnTo>
                    <a:pt x="976" y="1236"/>
                  </a:lnTo>
                  <a:lnTo>
                    <a:pt x="889" y="1237"/>
                  </a:lnTo>
                  <a:lnTo>
                    <a:pt x="804" y="1236"/>
                  </a:lnTo>
                  <a:lnTo>
                    <a:pt x="720" y="1232"/>
                  </a:lnTo>
                  <a:lnTo>
                    <a:pt x="640" y="1227"/>
                  </a:lnTo>
                  <a:lnTo>
                    <a:pt x="562" y="1219"/>
                  </a:lnTo>
                  <a:lnTo>
                    <a:pt x="488" y="1210"/>
                  </a:lnTo>
                  <a:lnTo>
                    <a:pt x="418" y="1200"/>
                  </a:lnTo>
                  <a:lnTo>
                    <a:pt x="352" y="1186"/>
                  </a:lnTo>
                  <a:lnTo>
                    <a:pt x="290" y="1173"/>
                  </a:lnTo>
                  <a:lnTo>
                    <a:pt x="233" y="1157"/>
                  </a:lnTo>
                  <a:lnTo>
                    <a:pt x="181" y="1140"/>
                  </a:lnTo>
                  <a:lnTo>
                    <a:pt x="136" y="1122"/>
                  </a:lnTo>
                  <a:lnTo>
                    <a:pt x="95" y="1103"/>
                  </a:lnTo>
                  <a:lnTo>
                    <a:pt x="63" y="1083"/>
                  </a:lnTo>
                  <a:lnTo>
                    <a:pt x="36" y="1061"/>
                  </a:lnTo>
                  <a:lnTo>
                    <a:pt x="16" y="1039"/>
                  </a:lnTo>
                  <a:lnTo>
                    <a:pt x="4" y="1016"/>
                  </a:lnTo>
                  <a:lnTo>
                    <a:pt x="0" y="993"/>
                  </a:lnTo>
                  <a:lnTo>
                    <a:pt x="0" y="733"/>
                  </a:lnTo>
                  <a:close/>
                  <a:moveTo>
                    <a:pt x="3292" y="620"/>
                  </a:moveTo>
                  <a:lnTo>
                    <a:pt x="3292" y="880"/>
                  </a:lnTo>
                  <a:lnTo>
                    <a:pt x="3287" y="904"/>
                  </a:lnTo>
                  <a:lnTo>
                    <a:pt x="3275" y="926"/>
                  </a:lnTo>
                  <a:lnTo>
                    <a:pt x="3256" y="949"/>
                  </a:lnTo>
                  <a:lnTo>
                    <a:pt x="3229" y="970"/>
                  </a:lnTo>
                  <a:lnTo>
                    <a:pt x="3195" y="990"/>
                  </a:lnTo>
                  <a:lnTo>
                    <a:pt x="3156" y="1009"/>
                  </a:lnTo>
                  <a:lnTo>
                    <a:pt x="3110" y="1027"/>
                  </a:lnTo>
                  <a:lnTo>
                    <a:pt x="3059" y="1044"/>
                  </a:lnTo>
                  <a:lnTo>
                    <a:pt x="3002" y="1060"/>
                  </a:lnTo>
                  <a:lnTo>
                    <a:pt x="2940" y="1074"/>
                  </a:lnTo>
                  <a:lnTo>
                    <a:pt x="2874" y="1087"/>
                  </a:lnTo>
                  <a:lnTo>
                    <a:pt x="2803" y="1097"/>
                  </a:lnTo>
                  <a:lnTo>
                    <a:pt x="2729" y="1106"/>
                  </a:lnTo>
                  <a:lnTo>
                    <a:pt x="2651" y="1114"/>
                  </a:lnTo>
                  <a:lnTo>
                    <a:pt x="2570" y="1120"/>
                  </a:lnTo>
                  <a:lnTo>
                    <a:pt x="2488" y="1123"/>
                  </a:lnTo>
                  <a:lnTo>
                    <a:pt x="2401" y="1124"/>
                  </a:lnTo>
                  <a:lnTo>
                    <a:pt x="2312" y="1122"/>
                  </a:lnTo>
                  <a:lnTo>
                    <a:pt x="2224" y="1119"/>
                  </a:lnTo>
                  <a:lnTo>
                    <a:pt x="2140" y="1113"/>
                  </a:lnTo>
                  <a:lnTo>
                    <a:pt x="2059" y="1105"/>
                  </a:lnTo>
                  <a:lnTo>
                    <a:pt x="1981" y="1095"/>
                  </a:lnTo>
                  <a:lnTo>
                    <a:pt x="1908" y="1083"/>
                  </a:lnTo>
                  <a:lnTo>
                    <a:pt x="1908" y="1076"/>
                  </a:lnTo>
                  <a:lnTo>
                    <a:pt x="1897" y="1076"/>
                  </a:lnTo>
                  <a:lnTo>
                    <a:pt x="1906" y="1044"/>
                  </a:lnTo>
                  <a:lnTo>
                    <a:pt x="1908" y="1009"/>
                  </a:lnTo>
                  <a:lnTo>
                    <a:pt x="1908" y="823"/>
                  </a:lnTo>
                  <a:lnTo>
                    <a:pt x="1981" y="835"/>
                  </a:lnTo>
                  <a:lnTo>
                    <a:pt x="2059" y="845"/>
                  </a:lnTo>
                  <a:lnTo>
                    <a:pt x="2140" y="853"/>
                  </a:lnTo>
                  <a:lnTo>
                    <a:pt x="2224" y="859"/>
                  </a:lnTo>
                  <a:lnTo>
                    <a:pt x="2312" y="863"/>
                  </a:lnTo>
                  <a:lnTo>
                    <a:pt x="2401" y="864"/>
                  </a:lnTo>
                  <a:lnTo>
                    <a:pt x="2488" y="863"/>
                  </a:lnTo>
                  <a:lnTo>
                    <a:pt x="2570" y="860"/>
                  </a:lnTo>
                  <a:lnTo>
                    <a:pt x="2651" y="854"/>
                  </a:lnTo>
                  <a:lnTo>
                    <a:pt x="2729" y="846"/>
                  </a:lnTo>
                  <a:lnTo>
                    <a:pt x="2803" y="837"/>
                  </a:lnTo>
                  <a:lnTo>
                    <a:pt x="2874" y="827"/>
                  </a:lnTo>
                  <a:lnTo>
                    <a:pt x="2940" y="814"/>
                  </a:lnTo>
                  <a:lnTo>
                    <a:pt x="3002" y="800"/>
                  </a:lnTo>
                  <a:lnTo>
                    <a:pt x="3059" y="784"/>
                  </a:lnTo>
                  <a:lnTo>
                    <a:pt x="3110" y="768"/>
                  </a:lnTo>
                  <a:lnTo>
                    <a:pt x="3156" y="750"/>
                  </a:lnTo>
                  <a:lnTo>
                    <a:pt x="3195" y="730"/>
                  </a:lnTo>
                  <a:lnTo>
                    <a:pt x="3229" y="710"/>
                  </a:lnTo>
                  <a:lnTo>
                    <a:pt x="3256" y="689"/>
                  </a:lnTo>
                  <a:lnTo>
                    <a:pt x="3275" y="666"/>
                  </a:lnTo>
                  <a:lnTo>
                    <a:pt x="3287" y="644"/>
                  </a:lnTo>
                  <a:lnTo>
                    <a:pt x="3292" y="620"/>
                  </a:lnTo>
                  <a:close/>
                  <a:moveTo>
                    <a:pt x="538" y="616"/>
                  </a:moveTo>
                  <a:lnTo>
                    <a:pt x="511" y="664"/>
                  </a:lnTo>
                  <a:lnTo>
                    <a:pt x="540" y="667"/>
                  </a:lnTo>
                  <a:lnTo>
                    <a:pt x="553" y="670"/>
                  </a:lnTo>
                  <a:lnTo>
                    <a:pt x="567" y="673"/>
                  </a:lnTo>
                  <a:lnTo>
                    <a:pt x="580" y="676"/>
                  </a:lnTo>
                  <a:lnTo>
                    <a:pt x="592" y="681"/>
                  </a:lnTo>
                  <a:lnTo>
                    <a:pt x="601" y="688"/>
                  </a:lnTo>
                  <a:lnTo>
                    <a:pt x="609" y="694"/>
                  </a:lnTo>
                  <a:lnTo>
                    <a:pt x="613" y="705"/>
                  </a:lnTo>
                  <a:lnTo>
                    <a:pt x="612" y="715"/>
                  </a:lnTo>
                  <a:lnTo>
                    <a:pt x="607" y="728"/>
                  </a:lnTo>
                  <a:lnTo>
                    <a:pt x="599" y="741"/>
                  </a:lnTo>
                  <a:lnTo>
                    <a:pt x="744" y="751"/>
                  </a:lnTo>
                  <a:lnTo>
                    <a:pt x="752" y="737"/>
                  </a:lnTo>
                  <a:lnTo>
                    <a:pt x="759" y="720"/>
                  </a:lnTo>
                  <a:lnTo>
                    <a:pt x="762" y="705"/>
                  </a:lnTo>
                  <a:lnTo>
                    <a:pt x="760" y="691"/>
                  </a:lnTo>
                  <a:lnTo>
                    <a:pt x="1287" y="727"/>
                  </a:lnTo>
                  <a:lnTo>
                    <a:pt x="1319" y="670"/>
                  </a:lnTo>
                  <a:lnTo>
                    <a:pt x="538" y="616"/>
                  </a:lnTo>
                  <a:close/>
                  <a:moveTo>
                    <a:pt x="889" y="439"/>
                  </a:moveTo>
                  <a:lnTo>
                    <a:pt x="976" y="440"/>
                  </a:lnTo>
                  <a:lnTo>
                    <a:pt x="1058" y="444"/>
                  </a:lnTo>
                  <a:lnTo>
                    <a:pt x="1139" y="449"/>
                  </a:lnTo>
                  <a:lnTo>
                    <a:pt x="1217" y="457"/>
                  </a:lnTo>
                  <a:lnTo>
                    <a:pt x="1291" y="466"/>
                  </a:lnTo>
                  <a:lnTo>
                    <a:pt x="1362" y="476"/>
                  </a:lnTo>
                  <a:lnTo>
                    <a:pt x="1428" y="490"/>
                  </a:lnTo>
                  <a:lnTo>
                    <a:pt x="1490" y="503"/>
                  </a:lnTo>
                  <a:lnTo>
                    <a:pt x="1547" y="519"/>
                  </a:lnTo>
                  <a:lnTo>
                    <a:pt x="1598" y="536"/>
                  </a:lnTo>
                  <a:lnTo>
                    <a:pt x="1644" y="554"/>
                  </a:lnTo>
                  <a:lnTo>
                    <a:pt x="1683" y="573"/>
                  </a:lnTo>
                  <a:lnTo>
                    <a:pt x="1717" y="593"/>
                  </a:lnTo>
                  <a:lnTo>
                    <a:pt x="1744" y="615"/>
                  </a:lnTo>
                  <a:lnTo>
                    <a:pt x="1764" y="637"/>
                  </a:lnTo>
                  <a:lnTo>
                    <a:pt x="1775" y="660"/>
                  </a:lnTo>
                  <a:lnTo>
                    <a:pt x="1780" y="683"/>
                  </a:lnTo>
                  <a:lnTo>
                    <a:pt x="1775" y="707"/>
                  </a:lnTo>
                  <a:lnTo>
                    <a:pt x="1764" y="729"/>
                  </a:lnTo>
                  <a:lnTo>
                    <a:pt x="1744" y="752"/>
                  </a:lnTo>
                  <a:lnTo>
                    <a:pt x="1717" y="773"/>
                  </a:lnTo>
                  <a:lnTo>
                    <a:pt x="1683" y="793"/>
                  </a:lnTo>
                  <a:lnTo>
                    <a:pt x="1644" y="813"/>
                  </a:lnTo>
                  <a:lnTo>
                    <a:pt x="1598" y="831"/>
                  </a:lnTo>
                  <a:lnTo>
                    <a:pt x="1547" y="847"/>
                  </a:lnTo>
                  <a:lnTo>
                    <a:pt x="1490" y="863"/>
                  </a:lnTo>
                  <a:lnTo>
                    <a:pt x="1428" y="878"/>
                  </a:lnTo>
                  <a:lnTo>
                    <a:pt x="1362" y="890"/>
                  </a:lnTo>
                  <a:lnTo>
                    <a:pt x="1291" y="901"/>
                  </a:lnTo>
                  <a:lnTo>
                    <a:pt x="1217" y="910"/>
                  </a:lnTo>
                  <a:lnTo>
                    <a:pt x="1139" y="917"/>
                  </a:lnTo>
                  <a:lnTo>
                    <a:pt x="1058" y="923"/>
                  </a:lnTo>
                  <a:lnTo>
                    <a:pt x="976" y="926"/>
                  </a:lnTo>
                  <a:lnTo>
                    <a:pt x="889" y="927"/>
                  </a:lnTo>
                  <a:lnTo>
                    <a:pt x="804" y="926"/>
                  </a:lnTo>
                  <a:lnTo>
                    <a:pt x="720" y="923"/>
                  </a:lnTo>
                  <a:lnTo>
                    <a:pt x="640" y="917"/>
                  </a:lnTo>
                  <a:lnTo>
                    <a:pt x="562" y="910"/>
                  </a:lnTo>
                  <a:lnTo>
                    <a:pt x="488" y="901"/>
                  </a:lnTo>
                  <a:lnTo>
                    <a:pt x="418" y="890"/>
                  </a:lnTo>
                  <a:lnTo>
                    <a:pt x="352" y="878"/>
                  </a:lnTo>
                  <a:lnTo>
                    <a:pt x="290" y="863"/>
                  </a:lnTo>
                  <a:lnTo>
                    <a:pt x="233" y="847"/>
                  </a:lnTo>
                  <a:lnTo>
                    <a:pt x="181" y="831"/>
                  </a:lnTo>
                  <a:lnTo>
                    <a:pt x="136" y="813"/>
                  </a:lnTo>
                  <a:lnTo>
                    <a:pt x="95" y="793"/>
                  </a:lnTo>
                  <a:lnTo>
                    <a:pt x="63" y="773"/>
                  </a:lnTo>
                  <a:lnTo>
                    <a:pt x="36" y="752"/>
                  </a:lnTo>
                  <a:lnTo>
                    <a:pt x="16" y="729"/>
                  </a:lnTo>
                  <a:lnTo>
                    <a:pt x="4" y="707"/>
                  </a:lnTo>
                  <a:lnTo>
                    <a:pt x="0" y="683"/>
                  </a:lnTo>
                  <a:lnTo>
                    <a:pt x="4" y="660"/>
                  </a:lnTo>
                  <a:lnTo>
                    <a:pt x="16" y="637"/>
                  </a:lnTo>
                  <a:lnTo>
                    <a:pt x="36" y="615"/>
                  </a:lnTo>
                  <a:lnTo>
                    <a:pt x="63" y="593"/>
                  </a:lnTo>
                  <a:lnTo>
                    <a:pt x="95" y="573"/>
                  </a:lnTo>
                  <a:lnTo>
                    <a:pt x="136" y="554"/>
                  </a:lnTo>
                  <a:lnTo>
                    <a:pt x="181" y="536"/>
                  </a:lnTo>
                  <a:lnTo>
                    <a:pt x="233" y="519"/>
                  </a:lnTo>
                  <a:lnTo>
                    <a:pt x="290" y="503"/>
                  </a:lnTo>
                  <a:lnTo>
                    <a:pt x="352" y="490"/>
                  </a:lnTo>
                  <a:lnTo>
                    <a:pt x="418" y="476"/>
                  </a:lnTo>
                  <a:lnTo>
                    <a:pt x="488" y="466"/>
                  </a:lnTo>
                  <a:lnTo>
                    <a:pt x="562" y="457"/>
                  </a:lnTo>
                  <a:lnTo>
                    <a:pt x="640" y="449"/>
                  </a:lnTo>
                  <a:lnTo>
                    <a:pt x="720" y="444"/>
                  </a:lnTo>
                  <a:lnTo>
                    <a:pt x="804" y="440"/>
                  </a:lnTo>
                  <a:lnTo>
                    <a:pt x="889" y="439"/>
                  </a:lnTo>
                  <a:close/>
                  <a:moveTo>
                    <a:pt x="1512" y="294"/>
                  </a:moveTo>
                  <a:lnTo>
                    <a:pt x="1516" y="318"/>
                  </a:lnTo>
                  <a:lnTo>
                    <a:pt x="1528" y="340"/>
                  </a:lnTo>
                  <a:lnTo>
                    <a:pt x="1548" y="363"/>
                  </a:lnTo>
                  <a:lnTo>
                    <a:pt x="1574" y="384"/>
                  </a:lnTo>
                  <a:lnTo>
                    <a:pt x="1607" y="404"/>
                  </a:lnTo>
                  <a:lnTo>
                    <a:pt x="1648" y="423"/>
                  </a:lnTo>
                  <a:lnTo>
                    <a:pt x="1693" y="441"/>
                  </a:lnTo>
                  <a:lnTo>
                    <a:pt x="1745" y="458"/>
                  </a:lnTo>
                  <a:lnTo>
                    <a:pt x="1802" y="474"/>
                  </a:lnTo>
                  <a:lnTo>
                    <a:pt x="1864" y="487"/>
                  </a:lnTo>
                  <a:lnTo>
                    <a:pt x="1930" y="501"/>
                  </a:lnTo>
                  <a:lnTo>
                    <a:pt x="2000" y="511"/>
                  </a:lnTo>
                  <a:lnTo>
                    <a:pt x="2074" y="520"/>
                  </a:lnTo>
                  <a:lnTo>
                    <a:pt x="2152" y="528"/>
                  </a:lnTo>
                  <a:lnTo>
                    <a:pt x="2232" y="534"/>
                  </a:lnTo>
                  <a:lnTo>
                    <a:pt x="2316" y="537"/>
                  </a:lnTo>
                  <a:lnTo>
                    <a:pt x="2401" y="538"/>
                  </a:lnTo>
                  <a:lnTo>
                    <a:pt x="2488" y="537"/>
                  </a:lnTo>
                  <a:lnTo>
                    <a:pt x="2570" y="534"/>
                  </a:lnTo>
                  <a:lnTo>
                    <a:pt x="2651" y="528"/>
                  </a:lnTo>
                  <a:lnTo>
                    <a:pt x="2729" y="520"/>
                  </a:lnTo>
                  <a:lnTo>
                    <a:pt x="2803" y="511"/>
                  </a:lnTo>
                  <a:lnTo>
                    <a:pt x="2874" y="501"/>
                  </a:lnTo>
                  <a:lnTo>
                    <a:pt x="2940" y="487"/>
                  </a:lnTo>
                  <a:lnTo>
                    <a:pt x="3002" y="474"/>
                  </a:lnTo>
                  <a:lnTo>
                    <a:pt x="3059" y="458"/>
                  </a:lnTo>
                  <a:lnTo>
                    <a:pt x="3110" y="441"/>
                  </a:lnTo>
                  <a:lnTo>
                    <a:pt x="3156" y="423"/>
                  </a:lnTo>
                  <a:lnTo>
                    <a:pt x="3195" y="404"/>
                  </a:lnTo>
                  <a:lnTo>
                    <a:pt x="3229" y="384"/>
                  </a:lnTo>
                  <a:lnTo>
                    <a:pt x="3256" y="363"/>
                  </a:lnTo>
                  <a:lnTo>
                    <a:pt x="3275" y="340"/>
                  </a:lnTo>
                  <a:lnTo>
                    <a:pt x="3287" y="318"/>
                  </a:lnTo>
                  <a:lnTo>
                    <a:pt x="3292" y="294"/>
                  </a:lnTo>
                  <a:lnTo>
                    <a:pt x="3292" y="554"/>
                  </a:lnTo>
                  <a:lnTo>
                    <a:pt x="3287" y="577"/>
                  </a:lnTo>
                  <a:lnTo>
                    <a:pt x="3275" y="600"/>
                  </a:lnTo>
                  <a:lnTo>
                    <a:pt x="3256" y="622"/>
                  </a:lnTo>
                  <a:lnTo>
                    <a:pt x="3229" y="644"/>
                  </a:lnTo>
                  <a:lnTo>
                    <a:pt x="3195" y="664"/>
                  </a:lnTo>
                  <a:lnTo>
                    <a:pt x="3156" y="683"/>
                  </a:lnTo>
                  <a:lnTo>
                    <a:pt x="3110" y="701"/>
                  </a:lnTo>
                  <a:lnTo>
                    <a:pt x="3059" y="718"/>
                  </a:lnTo>
                  <a:lnTo>
                    <a:pt x="3002" y="734"/>
                  </a:lnTo>
                  <a:lnTo>
                    <a:pt x="2940" y="747"/>
                  </a:lnTo>
                  <a:lnTo>
                    <a:pt x="2874" y="761"/>
                  </a:lnTo>
                  <a:lnTo>
                    <a:pt x="2803" y="771"/>
                  </a:lnTo>
                  <a:lnTo>
                    <a:pt x="2729" y="780"/>
                  </a:lnTo>
                  <a:lnTo>
                    <a:pt x="2651" y="788"/>
                  </a:lnTo>
                  <a:lnTo>
                    <a:pt x="2570" y="793"/>
                  </a:lnTo>
                  <a:lnTo>
                    <a:pt x="2488" y="797"/>
                  </a:lnTo>
                  <a:lnTo>
                    <a:pt x="2401" y="798"/>
                  </a:lnTo>
                  <a:lnTo>
                    <a:pt x="2312" y="796"/>
                  </a:lnTo>
                  <a:lnTo>
                    <a:pt x="2224" y="792"/>
                  </a:lnTo>
                  <a:lnTo>
                    <a:pt x="2140" y="787"/>
                  </a:lnTo>
                  <a:lnTo>
                    <a:pt x="2059" y="779"/>
                  </a:lnTo>
                  <a:lnTo>
                    <a:pt x="1981" y="769"/>
                  </a:lnTo>
                  <a:lnTo>
                    <a:pt x="1908" y="756"/>
                  </a:lnTo>
                  <a:lnTo>
                    <a:pt x="1908" y="750"/>
                  </a:lnTo>
                  <a:lnTo>
                    <a:pt x="1903" y="750"/>
                  </a:lnTo>
                  <a:lnTo>
                    <a:pt x="1907" y="726"/>
                  </a:lnTo>
                  <a:lnTo>
                    <a:pt x="1908" y="700"/>
                  </a:lnTo>
                  <a:lnTo>
                    <a:pt x="1906" y="666"/>
                  </a:lnTo>
                  <a:lnTo>
                    <a:pt x="1898" y="634"/>
                  </a:lnTo>
                  <a:lnTo>
                    <a:pt x="1885" y="604"/>
                  </a:lnTo>
                  <a:lnTo>
                    <a:pt x="1868" y="576"/>
                  </a:lnTo>
                  <a:lnTo>
                    <a:pt x="1846" y="550"/>
                  </a:lnTo>
                  <a:lnTo>
                    <a:pt x="1820" y="526"/>
                  </a:lnTo>
                  <a:lnTo>
                    <a:pt x="1791" y="503"/>
                  </a:lnTo>
                  <a:lnTo>
                    <a:pt x="1758" y="483"/>
                  </a:lnTo>
                  <a:lnTo>
                    <a:pt x="1723" y="464"/>
                  </a:lnTo>
                  <a:lnTo>
                    <a:pt x="1684" y="447"/>
                  </a:lnTo>
                  <a:lnTo>
                    <a:pt x="1644" y="430"/>
                  </a:lnTo>
                  <a:lnTo>
                    <a:pt x="1602" y="417"/>
                  </a:lnTo>
                  <a:lnTo>
                    <a:pt x="1557" y="403"/>
                  </a:lnTo>
                  <a:lnTo>
                    <a:pt x="1512" y="392"/>
                  </a:lnTo>
                  <a:lnTo>
                    <a:pt x="1512" y="294"/>
                  </a:lnTo>
                  <a:close/>
                  <a:moveTo>
                    <a:pt x="2547" y="177"/>
                  </a:moveTo>
                  <a:lnTo>
                    <a:pt x="2540" y="190"/>
                  </a:lnTo>
                  <a:lnTo>
                    <a:pt x="2532" y="207"/>
                  </a:lnTo>
                  <a:lnTo>
                    <a:pt x="2529" y="223"/>
                  </a:lnTo>
                  <a:lnTo>
                    <a:pt x="2531" y="237"/>
                  </a:lnTo>
                  <a:lnTo>
                    <a:pt x="2004" y="201"/>
                  </a:lnTo>
                  <a:lnTo>
                    <a:pt x="1972" y="258"/>
                  </a:lnTo>
                  <a:lnTo>
                    <a:pt x="2754" y="312"/>
                  </a:lnTo>
                  <a:lnTo>
                    <a:pt x="2780" y="264"/>
                  </a:lnTo>
                  <a:lnTo>
                    <a:pt x="2752" y="260"/>
                  </a:lnTo>
                  <a:lnTo>
                    <a:pt x="2737" y="258"/>
                  </a:lnTo>
                  <a:lnTo>
                    <a:pt x="2724" y="255"/>
                  </a:lnTo>
                  <a:lnTo>
                    <a:pt x="2712" y="251"/>
                  </a:lnTo>
                  <a:lnTo>
                    <a:pt x="2699" y="247"/>
                  </a:lnTo>
                  <a:lnTo>
                    <a:pt x="2689" y="240"/>
                  </a:lnTo>
                  <a:lnTo>
                    <a:pt x="2682" y="233"/>
                  </a:lnTo>
                  <a:lnTo>
                    <a:pt x="2679" y="224"/>
                  </a:lnTo>
                  <a:lnTo>
                    <a:pt x="2679" y="213"/>
                  </a:lnTo>
                  <a:lnTo>
                    <a:pt x="2685" y="201"/>
                  </a:lnTo>
                  <a:lnTo>
                    <a:pt x="2691" y="187"/>
                  </a:lnTo>
                  <a:lnTo>
                    <a:pt x="2547" y="177"/>
                  </a:lnTo>
                  <a:close/>
                  <a:moveTo>
                    <a:pt x="2401" y="0"/>
                  </a:moveTo>
                  <a:lnTo>
                    <a:pt x="2488" y="1"/>
                  </a:lnTo>
                  <a:lnTo>
                    <a:pt x="2570" y="5"/>
                  </a:lnTo>
                  <a:lnTo>
                    <a:pt x="2651" y="10"/>
                  </a:lnTo>
                  <a:lnTo>
                    <a:pt x="2729" y="18"/>
                  </a:lnTo>
                  <a:lnTo>
                    <a:pt x="2803" y="27"/>
                  </a:lnTo>
                  <a:lnTo>
                    <a:pt x="2874" y="37"/>
                  </a:lnTo>
                  <a:lnTo>
                    <a:pt x="2940" y="51"/>
                  </a:lnTo>
                  <a:lnTo>
                    <a:pt x="3002" y="64"/>
                  </a:lnTo>
                  <a:lnTo>
                    <a:pt x="3059" y="80"/>
                  </a:lnTo>
                  <a:lnTo>
                    <a:pt x="3110" y="97"/>
                  </a:lnTo>
                  <a:lnTo>
                    <a:pt x="3156" y="115"/>
                  </a:lnTo>
                  <a:lnTo>
                    <a:pt x="3195" y="134"/>
                  </a:lnTo>
                  <a:lnTo>
                    <a:pt x="3229" y="154"/>
                  </a:lnTo>
                  <a:lnTo>
                    <a:pt x="3256" y="176"/>
                  </a:lnTo>
                  <a:lnTo>
                    <a:pt x="3275" y="198"/>
                  </a:lnTo>
                  <a:lnTo>
                    <a:pt x="3287" y="221"/>
                  </a:lnTo>
                  <a:lnTo>
                    <a:pt x="3292" y="244"/>
                  </a:lnTo>
                  <a:lnTo>
                    <a:pt x="3287" y="268"/>
                  </a:lnTo>
                  <a:lnTo>
                    <a:pt x="3275" y="291"/>
                  </a:lnTo>
                  <a:lnTo>
                    <a:pt x="3256" y="313"/>
                  </a:lnTo>
                  <a:lnTo>
                    <a:pt x="3229" y="334"/>
                  </a:lnTo>
                  <a:lnTo>
                    <a:pt x="3195" y="355"/>
                  </a:lnTo>
                  <a:lnTo>
                    <a:pt x="3156" y="374"/>
                  </a:lnTo>
                  <a:lnTo>
                    <a:pt x="3110" y="392"/>
                  </a:lnTo>
                  <a:lnTo>
                    <a:pt x="3059" y="409"/>
                  </a:lnTo>
                  <a:lnTo>
                    <a:pt x="3002" y="424"/>
                  </a:lnTo>
                  <a:lnTo>
                    <a:pt x="2940" y="439"/>
                  </a:lnTo>
                  <a:lnTo>
                    <a:pt x="2874" y="451"/>
                  </a:lnTo>
                  <a:lnTo>
                    <a:pt x="2803" y="463"/>
                  </a:lnTo>
                  <a:lnTo>
                    <a:pt x="2729" y="472"/>
                  </a:lnTo>
                  <a:lnTo>
                    <a:pt x="2651" y="478"/>
                  </a:lnTo>
                  <a:lnTo>
                    <a:pt x="2570" y="484"/>
                  </a:lnTo>
                  <a:lnTo>
                    <a:pt x="2488" y="487"/>
                  </a:lnTo>
                  <a:lnTo>
                    <a:pt x="2401" y="489"/>
                  </a:lnTo>
                  <a:lnTo>
                    <a:pt x="2316" y="487"/>
                  </a:lnTo>
                  <a:lnTo>
                    <a:pt x="2232" y="484"/>
                  </a:lnTo>
                  <a:lnTo>
                    <a:pt x="2152" y="478"/>
                  </a:lnTo>
                  <a:lnTo>
                    <a:pt x="2074" y="472"/>
                  </a:lnTo>
                  <a:lnTo>
                    <a:pt x="2000" y="463"/>
                  </a:lnTo>
                  <a:lnTo>
                    <a:pt x="1930" y="451"/>
                  </a:lnTo>
                  <a:lnTo>
                    <a:pt x="1864" y="439"/>
                  </a:lnTo>
                  <a:lnTo>
                    <a:pt x="1802" y="424"/>
                  </a:lnTo>
                  <a:lnTo>
                    <a:pt x="1745" y="409"/>
                  </a:lnTo>
                  <a:lnTo>
                    <a:pt x="1693" y="392"/>
                  </a:lnTo>
                  <a:lnTo>
                    <a:pt x="1648" y="374"/>
                  </a:lnTo>
                  <a:lnTo>
                    <a:pt x="1607" y="355"/>
                  </a:lnTo>
                  <a:lnTo>
                    <a:pt x="1574" y="334"/>
                  </a:lnTo>
                  <a:lnTo>
                    <a:pt x="1548" y="313"/>
                  </a:lnTo>
                  <a:lnTo>
                    <a:pt x="1528" y="291"/>
                  </a:lnTo>
                  <a:lnTo>
                    <a:pt x="1516" y="268"/>
                  </a:lnTo>
                  <a:lnTo>
                    <a:pt x="1512" y="244"/>
                  </a:lnTo>
                  <a:lnTo>
                    <a:pt x="1516" y="221"/>
                  </a:lnTo>
                  <a:lnTo>
                    <a:pt x="1528" y="198"/>
                  </a:lnTo>
                  <a:lnTo>
                    <a:pt x="1548" y="176"/>
                  </a:lnTo>
                  <a:lnTo>
                    <a:pt x="1574" y="154"/>
                  </a:lnTo>
                  <a:lnTo>
                    <a:pt x="1607" y="134"/>
                  </a:lnTo>
                  <a:lnTo>
                    <a:pt x="1648" y="115"/>
                  </a:lnTo>
                  <a:lnTo>
                    <a:pt x="1693" y="97"/>
                  </a:lnTo>
                  <a:lnTo>
                    <a:pt x="1745" y="80"/>
                  </a:lnTo>
                  <a:lnTo>
                    <a:pt x="1802" y="64"/>
                  </a:lnTo>
                  <a:lnTo>
                    <a:pt x="1864" y="51"/>
                  </a:lnTo>
                  <a:lnTo>
                    <a:pt x="1930" y="37"/>
                  </a:lnTo>
                  <a:lnTo>
                    <a:pt x="2000" y="27"/>
                  </a:lnTo>
                  <a:lnTo>
                    <a:pt x="2074" y="18"/>
                  </a:lnTo>
                  <a:lnTo>
                    <a:pt x="2152" y="10"/>
                  </a:lnTo>
                  <a:lnTo>
                    <a:pt x="2232" y="5"/>
                  </a:lnTo>
                  <a:lnTo>
                    <a:pt x="2316" y="1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203" name="ZoneTexte 26"/>
          <p:cNvSpPr txBox="1">
            <a:spLocks noChangeArrowheads="1"/>
          </p:cNvSpPr>
          <p:nvPr/>
        </p:nvSpPr>
        <p:spPr bwMode="auto">
          <a:xfrm>
            <a:off x="6443663" y="3867150"/>
            <a:ext cx="11525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fr-FR" altLang="fr-FR" sz="1400" b="1">
                <a:latin typeface="Century Gothic" pitchFamily="34" charset="0"/>
              </a:rPr>
              <a:t>Entreprises</a:t>
            </a:r>
          </a:p>
        </p:txBody>
      </p:sp>
      <p:sp>
        <p:nvSpPr>
          <p:cNvPr id="6157" name="Rectangle 3"/>
          <p:cNvSpPr>
            <a:spLocks noChangeArrowheads="1"/>
          </p:cNvSpPr>
          <p:nvPr/>
        </p:nvSpPr>
        <p:spPr bwMode="auto">
          <a:xfrm>
            <a:off x="250825" y="1058863"/>
            <a:ext cx="7993063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lvl="1" algn="just" eaLnBrk="1" hangingPunct="1">
              <a:lnSpc>
                <a:spcPct val="150000"/>
              </a:lnSpc>
              <a:buClr>
                <a:srgbClr val="137788"/>
              </a:buClr>
              <a:buFont typeface="Wingdings" pitchFamily="2" charset="2"/>
              <a:buChar char="§"/>
              <a:defRPr/>
            </a:pPr>
            <a:r>
              <a:rPr lang="fr-F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CCG: Etablissement public de crédit assimilé, créé en 1949</a:t>
            </a:r>
          </a:p>
          <a:p>
            <a:pPr lvl="1" algn="just" eaLnBrk="1" hangingPunct="1">
              <a:lnSpc>
                <a:spcPct val="150000"/>
              </a:lnSpc>
              <a:buClr>
                <a:srgbClr val="137788"/>
              </a:buClr>
              <a:buFont typeface="Wingdings" pitchFamily="2" charset="2"/>
              <a:buChar char="§"/>
              <a:defRPr/>
            </a:pPr>
            <a:r>
              <a:rPr lang="fr-F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Organisme de place neutre</a:t>
            </a:r>
          </a:p>
          <a:p>
            <a:pPr lvl="1" algn="just" eaLnBrk="1" hangingPunct="1">
              <a:lnSpc>
                <a:spcPct val="150000"/>
              </a:lnSpc>
              <a:buClr>
                <a:srgbClr val="137788"/>
              </a:buClr>
              <a:defRPr/>
            </a:pPr>
            <a:endParaRPr lang="fr-F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205" name="ZoneTexte 4"/>
          <p:cNvSpPr txBox="1">
            <a:spLocks noChangeArrowheads="1"/>
          </p:cNvSpPr>
          <p:nvPr/>
        </p:nvSpPr>
        <p:spPr bwMode="auto">
          <a:xfrm>
            <a:off x="3203575" y="3795713"/>
            <a:ext cx="19446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eaLnBrk="1" hangingPunct="1"/>
            <a:r>
              <a:rPr lang="fr-FR" altLang="fr-FR" sz="1400" b="1">
                <a:latin typeface="Century Gothic" pitchFamily="34" charset="0"/>
              </a:rPr>
              <a:t>Banques/</a:t>
            </a:r>
          </a:p>
          <a:p>
            <a:pPr algn="ctr" eaLnBrk="1" hangingPunct="1"/>
            <a:r>
              <a:rPr lang="fr-FR" altLang="fr-FR" sz="1400" b="1">
                <a:latin typeface="Century Gothic" pitchFamily="34" charset="0"/>
              </a:rPr>
              <a:t>Sociétés de leasing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V="1">
            <a:off x="2411413" y="3219450"/>
            <a:ext cx="1331912" cy="0"/>
          </a:xfrm>
          <a:prstGeom prst="straightConnector1">
            <a:avLst/>
          </a:prstGeom>
          <a:ln>
            <a:solidFill>
              <a:srgbClr val="0077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7" name="Image 4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859088"/>
            <a:ext cx="84455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92125" y="268288"/>
            <a:ext cx="8080375" cy="447675"/>
          </a:xfrm>
        </p:spPr>
        <p:txBody>
          <a:bodyPr/>
          <a:lstStyle/>
          <a:p>
            <a:pPr>
              <a:defRPr/>
            </a:pPr>
            <a:r>
              <a:rPr lang="fr-FR" dirty="0"/>
              <a:t>Nos solutions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68313" y="1131888"/>
            <a:ext cx="432911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b="1" spc="-20" dirty="0">
                <a:solidFill>
                  <a:srgbClr val="007788"/>
                </a:solidFill>
                <a:latin typeface="Century Gothic" pitchFamily="34" charset="0"/>
                <a:ea typeface="+mj-ea"/>
                <a:cs typeface="+mj-cs"/>
              </a:rPr>
              <a:t>Garantie</a:t>
            </a:r>
          </a:p>
        </p:txBody>
      </p:sp>
      <p:grpSp>
        <p:nvGrpSpPr>
          <p:cNvPr id="9220" name="Groupe 7"/>
          <p:cNvGrpSpPr>
            <a:grpSpLocks/>
          </p:cNvGrpSpPr>
          <p:nvPr/>
        </p:nvGrpSpPr>
        <p:grpSpPr bwMode="auto">
          <a:xfrm>
            <a:off x="2195513" y="1131888"/>
            <a:ext cx="4560887" cy="3743325"/>
            <a:chOff x="2555875" y="1131590"/>
            <a:chExt cx="4200525" cy="4011910"/>
          </a:xfrm>
        </p:grpSpPr>
        <p:pic>
          <p:nvPicPr>
            <p:cNvPr id="9221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3535363"/>
              <a:ext cx="649288" cy="341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2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87850" y="4227513"/>
              <a:ext cx="615950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32138" y="3435350"/>
              <a:ext cx="433387" cy="44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ZoneTexte 9"/>
            <p:cNvSpPr txBox="1"/>
            <p:nvPr/>
          </p:nvSpPr>
          <p:spPr>
            <a:xfrm>
              <a:off x="2987185" y="4156686"/>
              <a:ext cx="720801" cy="2450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Création</a:t>
              </a:r>
              <a:endPara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555875" y="2931675"/>
              <a:ext cx="1190125" cy="2467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Développement</a:t>
              </a:r>
              <a:endPara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244565" y="1924444"/>
              <a:ext cx="903559" cy="2450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Exploitation</a:t>
              </a:r>
              <a:endPara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pic>
          <p:nvPicPr>
            <p:cNvPr id="9227" name="Picture 4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00563" y="1347788"/>
              <a:ext cx="392112" cy="322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5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87675" y="2284413"/>
              <a:ext cx="36195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" name="Group 215"/>
            <p:cNvGrpSpPr/>
            <p:nvPr/>
          </p:nvGrpSpPr>
          <p:grpSpPr>
            <a:xfrm>
              <a:off x="4345012" y="1131590"/>
              <a:ext cx="703288" cy="840482"/>
              <a:chOff x="1170615" y="1761636"/>
              <a:chExt cx="807180" cy="964643"/>
            </a:xfrm>
            <a:pattFill prst="dkUpDiag">
              <a:fgClr>
                <a:schemeClr val="accent2"/>
              </a:fgClr>
              <a:bgClr>
                <a:schemeClr val="accent2">
                  <a:lumMod val="75000"/>
                </a:schemeClr>
              </a:bgClr>
            </a:pattFill>
          </p:grpSpPr>
          <p:sp>
            <p:nvSpPr>
              <p:cNvPr id="19" name="Oval 216"/>
              <p:cNvSpPr/>
              <p:nvPr/>
            </p:nvSpPr>
            <p:spPr>
              <a:xfrm>
                <a:off x="1170615" y="1761636"/>
                <a:ext cx="807180" cy="807181"/>
              </a:xfrm>
              <a:prstGeom prst="ellipse">
                <a:avLst/>
              </a:prstGeom>
              <a:noFill/>
              <a:ln>
                <a:solidFill>
                  <a:srgbClr val="13778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 dirty="0"/>
              </a:p>
            </p:txBody>
          </p:sp>
          <p:sp>
            <p:nvSpPr>
              <p:cNvPr id="20" name="Isosceles Triangle 217"/>
              <p:cNvSpPr/>
              <p:nvPr/>
            </p:nvSpPr>
            <p:spPr>
              <a:xfrm flipV="1">
                <a:off x="1493386" y="2573879"/>
                <a:ext cx="176784" cy="152400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</p:grpSp>
        <p:sp>
          <p:nvSpPr>
            <p:cNvPr id="27" name="ZoneTexte 26"/>
            <p:cNvSpPr txBox="1"/>
            <p:nvPr/>
          </p:nvSpPr>
          <p:spPr>
            <a:xfrm>
              <a:off x="5651076" y="2858514"/>
              <a:ext cx="1105324" cy="24840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Restructuration</a:t>
              </a:r>
              <a:endPara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920096" y="4156686"/>
              <a:ext cx="570207" cy="2450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Export</a:t>
              </a:r>
              <a:endPara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221172" y="4896796"/>
              <a:ext cx="950345" cy="2467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itchFamily="34" charset="0"/>
                </a:rPr>
                <a:t>Transmission</a:t>
              </a:r>
              <a:endPara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grpSp>
          <p:nvGrpSpPr>
            <p:cNvPr id="3" name="Group 215"/>
            <p:cNvGrpSpPr/>
            <p:nvPr/>
          </p:nvGrpSpPr>
          <p:grpSpPr>
            <a:xfrm>
              <a:off x="2799808" y="2139702"/>
              <a:ext cx="703288" cy="840482"/>
              <a:chOff x="1170615" y="1761636"/>
              <a:chExt cx="807180" cy="964643"/>
            </a:xfrm>
            <a:pattFill prst="dkUpDiag">
              <a:fgClr>
                <a:schemeClr val="accent2"/>
              </a:fgClr>
              <a:bgClr>
                <a:schemeClr val="accent2">
                  <a:lumMod val="75000"/>
                </a:schemeClr>
              </a:bgClr>
            </a:pattFill>
          </p:grpSpPr>
          <p:sp>
            <p:nvSpPr>
              <p:cNvPr id="37" name="Oval 216"/>
              <p:cNvSpPr/>
              <p:nvPr/>
            </p:nvSpPr>
            <p:spPr>
              <a:xfrm>
                <a:off x="1170615" y="1761636"/>
                <a:ext cx="807180" cy="807181"/>
              </a:xfrm>
              <a:prstGeom prst="ellipse">
                <a:avLst/>
              </a:prstGeom>
              <a:noFill/>
              <a:ln>
                <a:solidFill>
                  <a:srgbClr val="13778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 dirty="0"/>
              </a:p>
            </p:txBody>
          </p:sp>
          <p:sp>
            <p:nvSpPr>
              <p:cNvPr id="38" name="Isosceles Triangle 217"/>
              <p:cNvSpPr/>
              <p:nvPr/>
            </p:nvSpPr>
            <p:spPr>
              <a:xfrm flipV="1">
                <a:off x="1493386" y="2573879"/>
                <a:ext cx="176784" cy="152400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</p:grpSp>
        <p:grpSp>
          <p:nvGrpSpPr>
            <p:cNvPr id="4" name="Group 215"/>
            <p:cNvGrpSpPr/>
            <p:nvPr/>
          </p:nvGrpSpPr>
          <p:grpSpPr>
            <a:xfrm>
              <a:off x="2996830" y="3291830"/>
              <a:ext cx="703288" cy="840482"/>
              <a:chOff x="1170615" y="1761636"/>
              <a:chExt cx="807180" cy="964643"/>
            </a:xfrm>
            <a:pattFill prst="dkUpDiag">
              <a:fgClr>
                <a:schemeClr val="accent2"/>
              </a:fgClr>
              <a:bgClr>
                <a:schemeClr val="accent2">
                  <a:lumMod val="75000"/>
                </a:schemeClr>
              </a:bgClr>
            </a:pattFill>
          </p:grpSpPr>
          <p:sp>
            <p:nvSpPr>
              <p:cNvPr id="40" name="Oval 216"/>
              <p:cNvSpPr/>
              <p:nvPr/>
            </p:nvSpPr>
            <p:spPr>
              <a:xfrm>
                <a:off x="1170615" y="1761636"/>
                <a:ext cx="807180" cy="807181"/>
              </a:xfrm>
              <a:prstGeom prst="ellipse">
                <a:avLst/>
              </a:prstGeom>
              <a:noFill/>
              <a:ln>
                <a:solidFill>
                  <a:srgbClr val="13778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 dirty="0"/>
              </a:p>
            </p:txBody>
          </p:sp>
          <p:sp>
            <p:nvSpPr>
              <p:cNvPr id="41" name="Isosceles Triangle 217"/>
              <p:cNvSpPr/>
              <p:nvPr/>
            </p:nvSpPr>
            <p:spPr>
              <a:xfrm flipV="1">
                <a:off x="1493386" y="2573879"/>
                <a:ext cx="176784" cy="152400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</p:grpSp>
        <p:grpSp>
          <p:nvGrpSpPr>
            <p:cNvPr id="5" name="Group 215"/>
            <p:cNvGrpSpPr/>
            <p:nvPr/>
          </p:nvGrpSpPr>
          <p:grpSpPr>
            <a:xfrm>
              <a:off x="5852871" y="2067694"/>
              <a:ext cx="703288" cy="840482"/>
              <a:chOff x="1170615" y="1761636"/>
              <a:chExt cx="807180" cy="964643"/>
            </a:xfrm>
            <a:pattFill prst="dkUpDiag">
              <a:fgClr>
                <a:schemeClr val="accent2"/>
              </a:fgClr>
              <a:bgClr>
                <a:schemeClr val="accent2">
                  <a:lumMod val="75000"/>
                </a:schemeClr>
              </a:bgClr>
            </a:pattFill>
          </p:grpSpPr>
          <p:sp>
            <p:nvSpPr>
              <p:cNvPr id="43" name="Oval 216"/>
              <p:cNvSpPr/>
              <p:nvPr/>
            </p:nvSpPr>
            <p:spPr>
              <a:xfrm>
                <a:off x="1170615" y="1761636"/>
                <a:ext cx="807180" cy="807181"/>
              </a:xfrm>
              <a:prstGeom prst="ellipse">
                <a:avLst/>
              </a:prstGeom>
              <a:noFill/>
              <a:ln>
                <a:solidFill>
                  <a:srgbClr val="13778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 dirty="0"/>
              </a:p>
            </p:txBody>
          </p:sp>
          <p:sp>
            <p:nvSpPr>
              <p:cNvPr id="44" name="Isosceles Triangle 217"/>
              <p:cNvSpPr/>
              <p:nvPr/>
            </p:nvSpPr>
            <p:spPr>
              <a:xfrm flipV="1">
                <a:off x="1493386" y="2573879"/>
                <a:ext cx="176784" cy="152400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</p:grpSp>
        <p:grpSp>
          <p:nvGrpSpPr>
            <p:cNvPr id="15" name="Group 215"/>
            <p:cNvGrpSpPr/>
            <p:nvPr/>
          </p:nvGrpSpPr>
          <p:grpSpPr>
            <a:xfrm>
              <a:off x="5852871" y="3363838"/>
              <a:ext cx="703288" cy="840482"/>
              <a:chOff x="1170615" y="1761636"/>
              <a:chExt cx="807180" cy="964643"/>
            </a:xfrm>
            <a:pattFill prst="dkUpDiag">
              <a:fgClr>
                <a:schemeClr val="accent2"/>
              </a:fgClr>
              <a:bgClr>
                <a:schemeClr val="accent2">
                  <a:lumMod val="75000"/>
                </a:schemeClr>
              </a:bgClr>
            </a:pattFill>
          </p:grpSpPr>
          <p:sp>
            <p:nvSpPr>
              <p:cNvPr id="46" name="Oval 216"/>
              <p:cNvSpPr/>
              <p:nvPr/>
            </p:nvSpPr>
            <p:spPr>
              <a:xfrm>
                <a:off x="1170615" y="1761636"/>
                <a:ext cx="807180" cy="807181"/>
              </a:xfrm>
              <a:prstGeom prst="ellipse">
                <a:avLst/>
              </a:prstGeom>
              <a:noFill/>
              <a:ln>
                <a:solidFill>
                  <a:srgbClr val="13778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 dirty="0"/>
              </a:p>
            </p:txBody>
          </p:sp>
          <p:sp>
            <p:nvSpPr>
              <p:cNvPr id="47" name="Isosceles Triangle 217"/>
              <p:cNvSpPr/>
              <p:nvPr/>
            </p:nvSpPr>
            <p:spPr>
              <a:xfrm flipV="1">
                <a:off x="1493386" y="2573879"/>
                <a:ext cx="176784" cy="152400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</p:grpSp>
        <p:grpSp>
          <p:nvGrpSpPr>
            <p:cNvPr id="16" name="Group 215"/>
            <p:cNvGrpSpPr/>
            <p:nvPr/>
          </p:nvGrpSpPr>
          <p:grpSpPr>
            <a:xfrm>
              <a:off x="4345012" y="4083918"/>
              <a:ext cx="703288" cy="840482"/>
              <a:chOff x="1170615" y="1761636"/>
              <a:chExt cx="807180" cy="964643"/>
            </a:xfrm>
            <a:pattFill prst="dkUpDiag">
              <a:fgClr>
                <a:schemeClr val="accent2"/>
              </a:fgClr>
              <a:bgClr>
                <a:schemeClr val="accent2">
                  <a:lumMod val="75000"/>
                </a:schemeClr>
              </a:bgClr>
            </a:pattFill>
          </p:grpSpPr>
          <p:sp>
            <p:nvSpPr>
              <p:cNvPr id="49" name="Oval 216"/>
              <p:cNvSpPr/>
              <p:nvPr/>
            </p:nvSpPr>
            <p:spPr>
              <a:xfrm>
                <a:off x="1170615" y="1761636"/>
                <a:ext cx="807180" cy="807181"/>
              </a:xfrm>
              <a:prstGeom prst="ellipse">
                <a:avLst/>
              </a:prstGeom>
              <a:noFill/>
              <a:ln>
                <a:solidFill>
                  <a:srgbClr val="13778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 dirty="0"/>
              </a:p>
            </p:txBody>
          </p:sp>
          <p:sp>
            <p:nvSpPr>
              <p:cNvPr id="50" name="Isosceles Triangle 217"/>
              <p:cNvSpPr/>
              <p:nvPr/>
            </p:nvSpPr>
            <p:spPr>
              <a:xfrm flipV="1">
                <a:off x="1493386" y="2573879"/>
                <a:ext cx="176784" cy="152400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</p:grpSp>
        <p:sp>
          <p:nvSpPr>
            <p:cNvPr id="52" name="Oval 216"/>
            <p:cNvSpPr/>
            <p:nvPr/>
          </p:nvSpPr>
          <p:spPr>
            <a:xfrm>
              <a:off x="3779627" y="2211981"/>
              <a:ext cx="1833435" cy="1832412"/>
            </a:xfrm>
            <a:prstGeom prst="ellipse">
              <a:avLst/>
            </a:prstGeom>
            <a:solidFill>
              <a:srgbClr val="007788"/>
            </a:solidFill>
            <a:ln>
              <a:solidFill>
                <a:srgbClr val="13778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400" dirty="0"/>
            </a:p>
          </p:txBody>
        </p:sp>
        <p:sp>
          <p:nvSpPr>
            <p:cNvPr id="9239" name="Rectangle 7"/>
            <p:cNvSpPr>
              <a:spLocks noChangeArrowheads="1"/>
            </p:cNvSpPr>
            <p:nvPr/>
          </p:nvSpPr>
          <p:spPr bwMode="auto">
            <a:xfrm>
              <a:off x="3894138" y="2617788"/>
              <a:ext cx="160655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fr-FR" altLang="fr-FR">
                  <a:solidFill>
                    <a:schemeClr val="bg1"/>
                  </a:solidFill>
                  <a:latin typeface="Century Gothic" pitchFamily="34" charset="0"/>
                </a:rPr>
                <a:t>Couverture </a:t>
              </a:r>
            </a:p>
            <a:p>
              <a:pPr algn="ctr" eaLnBrk="1" hangingPunct="1"/>
              <a:r>
                <a:rPr lang="fr-FR" altLang="fr-FR">
                  <a:solidFill>
                    <a:schemeClr val="bg1"/>
                  </a:solidFill>
                  <a:latin typeface="Century Gothic" pitchFamily="34" charset="0"/>
                </a:rPr>
                <a:t>du cycle de </a:t>
              </a:r>
            </a:p>
            <a:p>
              <a:pPr algn="ctr" eaLnBrk="1" hangingPunct="1"/>
              <a:r>
                <a:rPr lang="fr-FR" altLang="fr-FR">
                  <a:solidFill>
                    <a:schemeClr val="bg1"/>
                  </a:solidFill>
                  <a:latin typeface="Century Gothic" pitchFamily="34" charset="0"/>
                </a:rPr>
                <a:t>vie des TPME</a:t>
              </a:r>
            </a:p>
          </p:txBody>
        </p:sp>
        <p:pic>
          <p:nvPicPr>
            <p:cNvPr id="9240" name="Picture 5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026150" y="2262188"/>
              <a:ext cx="346075" cy="309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06"/>
          <p:cNvGrpSpPr>
            <a:grpSpLocks/>
          </p:cNvGrpSpPr>
          <p:nvPr/>
        </p:nvGrpSpPr>
        <p:grpSpPr bwMode="auto">
          <a:xfrm>
            <a:off x="4389438" y="1152525"/>
            <a:ext cx="1590675" cy="611188"/>
            <a:chOff x="4325938" y="4576763"/>
            <a:chExt cx="1644650" cy="295275"/>
          </a:xfrm>
        </p:grpSpPr>
        <p:sp>
          <p:nvSpPr>
            <p:cNvPr id="65" name="Rectangle 11"/>
            <p:cNvSpPr>
              <a:spLocks noChangeArrowheads="1"/>
            </p:cNvSpPr>
            <p:nvPr/>
          </p:nvSpPr>
          <p:spPr bwMode="auto">
            <a:xfrm>
              <a:off x="4325938" y="4576763"/>
              <a:ext cx="1533037" cy="2653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4325938" y="4842127"/>
              <a:ext cx="1644650" cy="29911"/>
            </a:xfrm>
            <a:custGeom>
              <a:avLst/>
              <a:gdLst>
                <a:gd name="T0" fmla="*/ 1931 w 2072"/>
                <a:gd name="T1" fmla="*/ 0 h 38"/>
                <a:gd name="T2" fmla="*/ 0 w 2072"/>
                <a:gd name="T3" fmla="*/ 0 h 38"/>
                <a:gd name="T4" fmla="*/ 141 w 2072"/>
                <a:gd name="T5" fmla="*/ 38 h 38"/>
                <a:gd name="T6" fmla="*/ 2072 w 2072"/>
                <a:gd name="T7" fmla="*/ 38 h 38"/>
                <a:gd name="T8" fmla="*/ 1931 w 2072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2" h="38">
                  <a:moveTo>
                    <a:pt x="1931" y="0"/>
                  </a:moveTo>
                  <a:lnTo>
                    <a:pt x="0" y="0"/>
                  </a:lnTo>
                  <a:lnTo>
                    <a:pt x="141" y="38"/>
                  </a:lnTo>
                  <a:lnTo>
                    <a:pt x="2072" y="38"/>
                  </a:lnTo>
                  <a:lnTo>
                    <a:pt x="193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7" name="Freeform 13"/>
            <p:cNvSpPr>
              <a:spLocks/>
            </p:cNvSpPr>
            <p:nvPr/>
          </p:nvSpPr>
          <p:spPr bwMode="auto">
            <a:xfrm>
              <a:off x="5858975" y="4576763"/>
              <a:ext cx="111613" cy="295275"/>
            </a:xfrm>
            <a:custGeom>
              <a:avLst/>
              <a:gdLst>
                <a:gd name="T0" fmla="*/ 141 w 141"/>
                <a:gd name="T1" fmla="*/ 371 h 371"/>
                <a:gd name="T2" fmla="*/ 0 w 141"/>
                <a:gd name="T3" fmla="*/ 333 h 371"/>
                <a:gd name="T4" fmla="*/ 0 w 141"/>
                <a:gd name="T5" fmla="*/ 0 h 371"/>
                <a:gd name="T6" fmla="*/ 141 w 141"/>
                <a:gd name="T7" fmla="*/ 83 h 371"/>
                <a:gd name="T8" fmla="*/ 141 w 141"/>
                <a:gd name="T9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371">
                  <a:moveTo>
                    <a:pt x="141" y="371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141" y="83"/>
                  </a:lnTo>
                  <a:lnTo>
                    <a:pt x="141" y="3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pic>
        <p:nvPicPr>
          <p:cNvPr id="10243" name="Image 4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3795713"/>
            <a:ext cx="1147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2125" y="268288"/>
            <a:ext cx="8080375" cy="447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Nos solutions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9388" y="2787650"/>
            <a:ext cx="8569325" cy="2936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0246" name="Picture 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219450"/>
            <a:ext cx="68421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3279775"/>
            <a:ext cx="1187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5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913" y="3292475"/>
            <a:ext cx="10350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5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3273425"/>
            <a:ext cx="12969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40"/>
          <p:cNvSpPr>
            <a:spLocks noChangeArrowheads="1"/>
          </p:cNvSpPr>
          <p:nvPr/>
        </p:nvSpPr>
        <p:spPr bwMode="auto">
          <a:xfrm>
            <a:off x="3276600" y="2787650"/>
            <a:ext cx="15113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fr-FR" altLang="fr-FR" sz="1200">
                <a:solidFill>
                  <a:schemeClr val="bg1"/>
                </a:solidFill>
                <a:latin typeface="Century Gothic" pitchFamily="34" charset="0"/>
              </a:rPr>
              <a:t>NOS PARTENAIRES</a:t>
            </a:r>
          </a:p>
        </p:txBody>
      </p:sp>
      <p:pic>
        <p:nvPicPr>
          <p:cNvPr id="10251" name="Image 4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338" y="3795713"/>
            <a:ext cx="11334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Image 45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57513" y="3795713"/>
            <a:ext cx="10382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Image 46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43738" y="3219450"/>
            <a:ext cx="12001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Image 47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81650" y="3190875"/>
            <a:ext cx="12223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Image 48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765300" y="3795713"/>
            <a:ext cx="935038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56" name="Group 106"/>
          <p:cNvGrpSpPr>
            <a:grpSpLocks/>
          </p:cNvGrpSpPr>
          <p:nvPr/>
        </p:nvGrpSpPr>
        <p:grpSpPr bwMode="auto">
          <a:xfrm>
            <a:off x="2009775" y="1674813"/>
            <a:ext cx="1254125" cy="322262"/>
            <a:chOff x="4325938" y="4576763"/>
            <a:chExt cx="1644650" cy="295275"/>
          </a:xfrm>
        </p:grpSpPr>
        <p:sp>
          <p:nvSpPr>
            <p:cNvPr id="10300" name="Rectangle 11"/>
            <p:cNvSpPr>
              <a:spLocks noChangeArrowheads="1"/>
            </p:cNvSpPr>
            <p:nvPr/>
          </p:nvSpPr>
          <p:spPr bwMode="auto">
            <a:xfrm>
              <a:off x="4325938" y="4576763"/>
              <a:ext cx="1533525" cy="265113"/>
            </a:xfrm>
            <a:prstGeom prst="rect">
              <a:avLst/>
            </a:prstGeom>
            <a:solidFill>
              <a:srgbClr val="1377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62" name="Freeform 12"/>
            <p:cNvSpPr>
              <a:spLocks/>
            </p:cNvSpPr>
            <p:nvPr/>
          </p:nvSpPr>
          <p:spPr bwMode="auto">
            <a:xfrm>
              <a:off x="4325938" y="4841493"/>
              <a:ext cx="1644650" cy="30545"/>
            </a:xfrm>
            <a:custGeom>
              <a:avLst/>
              <a:gdLst>
                <a:gd name="T0" fmla="*/ 1931 w 2072"/>
                <a:gd name="T1" fmla="*/ 0 h 38"/>
                <a:gd name="T2" fmla="*/ 0 w 2072"/>
                <a:gd name="T3" fmla="*/ 0 h 38"/>
                <a:gd name="T4" fmla="*/ 141 w 2072"/>
                <a:gd name="T5" fmla="*/ 38 h 38"/>
                <a:gd name="T6" fmla="*/ 2072 w 2072"/>
                <a:gd name="T7" fmla="*/ 38 h 38"/>
                <a:gd name="T8" fmla="*/ 1931 w 2072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2" h="38">
                  <a:moveTo>
                    <a:pt x="1931" y="0"/>
                  </a:moveTo>
                  <a:lnTo>
                    <a:pt x="0" y="0"/>
                  </a:lnTo>
                  <a:lnTo>
                    <a:pt x="141" y="38"/>
                  </a:lnTo>
                  <a:lnTo>
                    <a:pt x="2072" y="38"/>
                  </a:lnTo>
                  <a:lnTo>
                    <a:pt x="193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3" name="Freeform 13"/>
            <p:cNvSpPr>
              <a:spLocks/>
            </p:cNvSpPr>
            <p:nvPr/>
          </p:nvSpPr>
          <p:spPr bwMode="auto">
            <a:xfrm>
              <a:off x="5860251" y="4576763"/>
              <a:ext cx="110337" cy="295275"/>
            </a:xfrm>
            <a:custGeom>
              <a:avLst/>
              <a:gdLst>
                <a:gd name="T0" fmla="*/ 141 w 141"/>
                <a:gd name="T1" fmla="*/ 371 h 371"/>
                <a:gd name="T2" fmla="*/ 0 w 141"/>
                <a:gd name="T3" fmla="*/ 333 h 371"/>
                <a:gd name="T4" fmla="*/ 0 w 141"/>
                <a:gd name="T5" fmla="*/ 0 h 371"/>
                <a:gd name="T6" fmla="*/ 141 w 141"/>
                <a:gd name="T7" fmla="*/ 83 h 371"/>
                <a:gd name="T8" fmla="*/ 141 w 141"/>
                <a:gd name="T9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371">
                  <a:moveTo>
                    <a:pt x="141" y="371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141" y="83"/>
                  </a:lnTo>
                  <a:lnTo>
                    <a:pt x="141" y="3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57" name="TextBox 31"/>
          <p:cNvSpPr txBox="1">
            <a:spLocks noChangeArrowheads="1"/>
          </p:cNvSpPr>
          <p:nvPr/>
        </p:nvSpPr>
        <p:spPr bwMode="auto">
          <a:xfrm>
            <a:off x="1928813" y="1677988"/>
            <a:ext cx="12636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1" hangingPunct="1"/>
            <a:r>
              <a:rPr lang="fr-FR" altLang="fr-FR" sz="1600" b="1">
                <a:solidFill>
                  <a:schemeClr val="bg1"/>
                </a:solidFill>
                <a:latin typeface="Century Gothic" pitchFamily="34" charset="0"/>
              </a:rPr>
              <a:t>Garantie</a:t>
            </a:r>
            <a:endParaRPr lang="en-US" altLang="fr-FR" sz="16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258" name="TextBox 31"/>
          <p:cNvSpPr txBox="1">
            <a:spLocks noChangeArrowheads="1"/>
          </p:cNvSpPr>
          <p:nvPr/>
        </p:nvSpPr>
        <p:spPr bwMode="auto">
          <a:xfrm>
            <a:off x="4497388" y="1693863"/>
            <a:ext cx="126365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eaLnBrk="1" hangingPunct="1"/>
            <a:r>
              <a:rPr lang="fr-FR" altLang="fr-FR" sz="1500">
                <a:solidFill>
                  <a:schemeClr val="bg1"/>
                </a:solidFill>
                <a:latin typeface="Century Gothic" pitchFamily="34" charset="0"/>
              </a:rPr>
              <a:t>TPME</a:t>
            </a:r>
            <a:endParaRPr lang="en-US" altLang="fr-FR" sz="150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74" name="Connecteur droit avec flèche 73"/>
          <p:cNvCxnSpPr/>
          <p:nvPr/>
        </p:nvCxnSpPr>
        <p:spPr>
          <a:xfrm>
            <a:off x="5902325" y="1871663"/>
            <a:ext cx="900113" cy="0"/>
          </a:xfrm>
          <a:prstGeom prst="straightConnector1">
            <a:avLst/>
          </a:prstGeom>
          <a:ln>
            <a:solidFill>
              <a:srgbClr val="0077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cxnSpLocks/>
          </p:cNvCxnSpPr>
          <p:nvPr/>
        </p:nvCxnSpPr>
        <p:spPr>
          <a:xfrm>
            <a:off x="3727450" y="1890713"/>
            <a:ext cx="592138" cy="0"/>
          </a:xfrm>
          <a:prstGeom prst="straightConnector1">
            <a:avLst/>
          </a:prstGeom>
          <a:ln>
            <a:solidFill>
              <a:srgbClr val="0077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1" name="Image 5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40425" y="4300538"/>
            <a:ext cx="136842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Image 8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421063" y="4300538"/>
            <a:ext cx="12954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Image 6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23850" y="4300538"/>
            <a:ext cx="13684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4" name="Image 7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908175" y="4300538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5" name="Image 9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716463" y="4371975"/>
            <a:ext cx="1008062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6" name="Picture 47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401050" y="1725613"/>
            <a:ext cx="3175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6"/>
          <p:cNvGrpSpPr/>
          <p:nvPr/>
        </p:nvGrpSpPr>
        <p:grpSpPr>
          <a:xfrm>
            <a:off x="3336758" y="1711393"/>
            <a:ext cx="360040" cy="323984"/>
            <a:chOff x="4892675" y="2516188"/>
            <a:chExt cx="287338" cy="2857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3" name="Freeform 1161"/>
            <p:cNvSpPr>
              <a:spLocks/>
            </p:cNvSpPr>
            <p:nvPr/>
          </p:nvSpPr>
          <p:spPr bwMode="auto">
            <a:xfrm>
              <a:off x="4892675" y="2554288"/>
              <a:ext cx="200025" cy="220663"/>
            </a:xfrm>
            <a:custGeom>
              <a:avLst/>
              <a:gdLst>
                <a:gd name="T0" fmla="*/ 411 w 506"/>
                <a:gd name="T1" fmla="*/ 506 h 554"/>
                <a:gd name="T2" fmla="*/ 506 w 506"/>
                <a:gd name="T3" fmla="*/ 410 h 554"/>
                <a:gd name="T4" fmla="*/ 506 w 506"/>
                <a:gd name="T5" fmla="*/ 11 h 554"/>
                <a:gd name="T6" fmla="*/ 505 w 506"/>
                <a:gd name="T7" fmla="*/ 7 h 554"/>
                <a:gd name="T8" fmla="*/ 503 w 506"/>
                <a:gd name="T9" fmla="*/ 3 h 554"/>
                <a:gd name="T10" fmla="*/ 499 w 506"/>
                <a:gd name="T11" fmla="*/ 1 h 554"/>
                <a:gd name="T12" fmla="*/ 494 w 506"/>
                <a:gd name="T13" fmla="*/ 0 h 554"/>
                <a:gd name="T14" fmla="*/ 410 w 506"/>
                <a:gd name="T15" fmla="*/ 0 h 554"/>
                <a:gd name="T16" fmla="*/ 410 w 506"/>
                <a:gd name="T17" fmla="*/ 71 h 554"/>
                <a:gd name="T18" fmla="*/ 434 w 506"/>
                <a:gd name="T19" fmla="*/ 71 h 554"/>
                <a:gd name="T20" fmla="*/ 434 w 506"/>
                <a:gd name="T21" fmla="*/ 481 h 554"/>
                <a:gd name="T22" fmla="*/ 73 w 506"/>
                <a:gd name="T23" fmla="*/ 481 h 554"/>
                <a:gd name="T24" fmla="*/ 73 w 506"/>
                <a:gd name="T25" fmla="*/ 71 h 554"/>
                <a:gd name="T26" fmla="*/ 97 w 506"/>
                <a:gd name="T27" fmla="*/ 71 h 554"/>
                <a:gd name="T28" fmla="*/ 97 w 506"/>
                <a:gd name="T29" fmla="*/ 0 h 554"/>
                <a:gd name="T30" fmla="*/ 12 w 506"/>
                <a:gd name="T31" fmla="*/ 0 h 554"/>
                <a:gd name="T32" fmla="*/ 7 w 506"/>
                <a:gd name="T33" fmla="*/ 1 h 554"/>
                <a:gd name="T34" fmla="*/ 4 w 506"/>
                <a:gd name="T35" fmla="*/ 3 h 554"/>
                <a:gd name="T36" fmla="*/ 1 w 506"/>
                <a:gd name="T37" fmla="*/ 7 h 554"/>
                <a:gd name="T38" fmla="*/ 0 w 506"/>
                <a:gd name="T39" fmla="*/ 11 h 554"/>
                <a:gd name="T40" fmla="*/ 0 w 506"/>
                <a:gd name="T41" fmla="*/ 494 h 554"/>
                <a:gd name="T42" fmla="*/ 0 w 506"/>
                <a:gd name="T43" fmla="*/ 501 h 554"/>
                <a:gd name="T44" fmla="*/ 1 w 506"/>
                <a:gd name="T45" fmla="*/ 508 h 554"/>
                <a:gd name="T46" fmla="*/ 2 w 506"/>
                <a:gd name="T47" fmla="*/ 514 h 554"/>
                <a:gd name="T48" fmla="*/ 4 w 506"/>
                <a:gd name="T49" fmla="*/ 520 h 554"/>
                <a:gd name="T50" fmla="*/ 6 w 506"/>
                <a:gd name="T51" fmla="*/ 525 h 554"/>
                <a:gd name="T52" fmla="*/ 9 w 506"/>
                <a:gd name="T53" fmla="*/ 530 h 554"/>
                <a:gd name="T54" fmla="*/ 12 w 506"/>
                <a:gd name="T55" fmla="*/ 534 h 554"/>
                <a:gd name="T56" fmla="*/ 15 w 506"/>
                <a:gd name="T57" fmla="*/ 538 h 554"/>
                <a:gd name="T58" fmla="*/ 20 w 506"/>
                <a:gd name="T59" fmla="*/ 542 h 554"/>
                <a:gd name="T60" fmla="*/ 24 w 506"/>
                <a:gd name="T61" fmla="*/ 546 h 554"/>
                <a:gd name="T62" fmla="*/ 29 w 506"/>
                <a:gd name="T63" fmla="*/ 548 h 554"/>
                <a:gd name="T64" fmla="*/ 35 w 506"/>
                <a:gd name="T65" fmla="*/ 550 h 554"/>
                <a:gd name="T66" fmla="*/ 40 w 506"/>
                <a:gd name="T67" fmla="*/ 552 h 554"/>
                <a:gd name="T68" fmla="*/ 46 w 506"/>
                <a:gd name="T69" fmla="*/ 553 h 554"/>
                <a:gd name="T70" fmla="*/ 53 w 506"/>
                <a:gd name="T71" fmla="*/ 554 h 554"/>
                <a:gd name="T72" fmla="*/ 60 w 506"/>
                <a:gd name="T73" fmla="*/ 554 h 554"/>
                <a:gd name="T74" fmla="*/ 396 w 506"/>
                <a:gd name="T75" fmla="*/ 554 h 554"/>
                <a:gd name="T76" fmla="*/ 408 w 506"/>
                <a:gd name="T77" fmla="*/ 512 h 554"/>
                <a:gd name="T78" fmla="*/ 409 w 506"/>
                <a:gd name="T79" fmla="*/ 509 h 554"/>
                <a:gd name="T80" fmla="*/ 411 w 506"/>
                <a:gd name="T81" fmla="*/ 506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06" h="554">
                  <a:moveTo>
                    <a:pt x="411" y="506"/>
                  </a:moveTo>
                  <a:lnTo>
                    <a:pt x="506" y="410"/>
                  </a:lnTo>
                  <a:lnTo>
                    <a:pt x="506" y="11"/>
                  </a:lnTo>
                  <a:lnTo>
                    <a:pt x="505" y="7"/>
                  </a:lnTo>
                  <a:lnTo>
                    <a:pt x="503" y="3"/>
                  </a:lnTo>
                  <a:lnTo>
                    <a:pt x="499" y="1"/>
                  </a:lnTo>
                  <a:lnTo>
                    <a:pt x="494" y="0"/>
                  </a:lnTo>
                  <a:lnTo>
                    <a:pt x="410" y="0"/>
                  </a:lnTo>
                  <a:lnTo>
                    <a:pt x="410" y="71"/>
                  </a:lnTo>
                  <a:lnTo>
                    <a:pt x="434" y="71"/>
                  </a:lnTo>
                  <a:lnTo>
                    <a:pt x="434" y="481"/>
                  </a:lnTo>
                  <a:lnTo>
                    <a:pt x="73" y="481"/>
                  </a:lnTo>
                  <a:lnTo>
                    <a:pt x="73" y="71"/>
                  </a:lnTo>
                  <a:lnTo>
                    <a:pt x="97" y="71"/>
                  </a:lnTo>
                  <a:lnTo>
                    <a:pt x="97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494"/>
                  </a:lnTo>
                  <a:lnTo>
                    <a:pt x="0" y="501"/>
                  </a:lnTo>
                  <a:lnTo>
                    <a:pt x="1" y="508"/>
                  </a:lnTo>
                  <a:lnTo>
                    <a:pt x="2" y="514"/>
                  </a:lnTo>
                  <a:lnTo>
                    <a:pt x="4" y="520"/>
                  </a:lnTo>
                  <a:lnTo>
                    <a:pt x="6" y="525"/>
                  </a:lnTo>
                  <a:lnTo>
                    <a:pt x="9" y="530"/>
                  </a:lnTo>
                  <a:lnTo>
                    <a:pt x="12" y="534"/>
                  </a:lnTo>
                  <a:lnTo>
                    <a:pt x="15" y="538"/>
                  </a:lnTo>
                  <a:lnTo>
                    <a:pt x="20" y="542"/>
                  </a:lnTo>
                  <a:lnTo>
                    <a:pt x="24" y="546"/>
                  </a:lnTo>
                  <a:lnTo>
                    <a:pt x="29" y="548"/>
                  </a:lnTo>
                  <a:lnTo>
                    <a:pt x="35" y="550"/>
                  </a:lnTo>
                  <a:lnTo>
                    <a:pt x="40" y="552"/>
                  </a:lnTo>
                  <a:lnTo>
                    <a:pt x="46" y="553"/>
                  </a:lnTo>
                  <a:lnTo>
                    <a:pt x="53" y="554"/>
                  </a:lnTo>
                  <a:lnTo>
                    <a:pt x="60" y="554"/>
                  </a:lnTo>
                  <a:lnTo>
                    <a:pt x="396" y="554"/>
                  </a:lnTo>
                  <a:lnTo>
                    <a:pt x="408" y="512"/>
                  </a:lnTo>
                  <a:lnTo>
                    <a:pt x="409" y="509"/>
                  </a:lnTo>
                  <a:lnTo>
                    <a:pt x="411" y="50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4" name="Freeform 1162"/>
            <p:cNvSpPr>
              <a:spLocks/>
            </p:cNvSpPr>
            <p:nvPr/>
          </p:nvSpPr>
          <p:spPr bwMode="auto">
            <a:xfrm>
              <a:off x="4953000" y="2622550"/>
              <a:ext cx="69850" cy="9525"/>
            </a:xfrm>
            <a:custGeom>
              <a:avLst/>
              <a:gdLst>
                <a:gd name="T0" fmla="*/ 164 w 176"/>
                <a:gd name="T1" fmla="*/ 0 h 25"/>
                <a:gd name="T2" fmla="*/ 12 w 176"/>
                <a:gd name="T3" fmla="*/ 0 h 25"/>
                <a:gd name="T4" fmla="*/ 7 w 176"/>
                <a:gd name="T5" fmla="*/ 1 h 25"/>
                <a:gd name="T6" fmla="*/ 4 w 176"/>
                <a:gd name="T7" fmla="*/ 4 h 25"/>
                <a:gd name="T8" fmla="*/ 1 w 176"/>
                <a:gd name="T9" fmla="*/ 7 h 25"/>
                <a:gd name="T10" fmla="*/ 0 w 176"/>
                <a:gd name="T11" fmla="*/ 12 h 25"/>
                <a:gd name="T12" fmla="*/ 1 w 176"/>
                <a:gd name="T13" fmla="*/ 18 h 25"/>
                <a:gd name="T14" fmla="*/ 4 w 176"/>
                <a:gd name="T15" fmla="*/ 21 h 25"/>
                <a:gd name="T16" fmla="*/ 7 w 176"/>
                <a:gd name="T17" fmla="*/ 24 h 25"/>
                <a:gd name="T18" fmla="*/ 12 w 176"/>
                <a:gd name="T19" fmla="*/ 25 h 25"/>
                <a:gd name="T20" fmla="*/ 164 w 176"/>
                <a:gd name="T21" fmla="*/ 25 h 25"/>
                <a:gd name="T22" fmla="*/ 168 w 176"/>
                <a:gd name="T23" fmla="*/ 24 h 25"/>
                <a:gd name="T24" fmla="*/ 172 w 176"/>
                <a:gd name="T25" fmla="*/ 21 h 25"/>
                <a:gd name="T26" fmla="*/ 175 w 176"/>
                <a:gd name="T27" fmla="*/ 18 h 25"/>
                <a:gd name="T28" fmla="*/ 176 w 176"/>
                <a:gd name="T29" fmla="*/ 12 h 25"/>
                <a:gd name="T30" fmla="*/ 175 w 176"/>
                <a:gd name="T31" fmla="*/ 7 h 25"/>
                <a:gd name="T32" fmla="*/ 172 w 176"/>
                <a:gd name="T33" fmla="*/ 4 h 25"/>
                <a:gd name="T34" fmla="*/ 168 w 176"/>
                <a:gd name="T35" fmla="*/ 1 h 25"/>
                <a:gd name="T36" fmla="*/ 164 w 176"/>
                <a:gd name="T3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6" h="25">
                  <a:moveTo>
                    <a:pt x="164" y="0"/>
                  </a:moveTo>
                  <a:lnTo>
                    <a:pt x="12" y="0"/>
                  </a:lnTo>
                  <a:lnTo>
                    <a:pt x="7" y="1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2"/>
                  </a:lnTo>
                  <a:lnTo>
                    <a:pt x="1" y="18"/>
                  </a:lnTo>
                  <a:lnTo>
                    <a:pt x="4" y="21"/>
                  </a:lnTo>
                  <a:lnTo>
                    <a:pt x="7" y="24"/>
                  </a:lnTo>
                  <a:lnTo>
                    <a:pt x="12" y="25"/>
                  </a:lnTo>
                  <a:lnTo>
                    <a:pt x="164" y="25"/>
                  </a:lnTo>
                  <a:lnTo>
                    <a:pt x="168" y="24"/>
                  </a:lnTo>
                  <a:lnTo>
                    <a:pt x="172" y="21"/>
                  </a:lnTo>
                  <a:lnTo>
                    <a:pt x="175" y="18"/>
                  </a:lnTo>
                  <a:lnTo>
                    <a:pt x="176" y="12"/>
                  </a:lnTo>
                  <a:lnTo>
                    <a:pt x="175" y="7"/>
                  </a:lnTo>
                  <a:lnTo>
                    <a:pt x="172" y="4"/>
                  </a:lnTo>
                  <a:lnTo>
                    <a:pt x="168" y="1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5" name="Freeform 1163"/>
            <p:cNvSpPr>
              <a:spLocks/>
            </p:cNvSpPr>
            <p:nvPr/>
          </p:nvSpPr>
          <p:spPr bwMode="auto">
            <a:xfrm>
              <a:off x="4940300" y="2516188"/>
              <a:ext cx="104775" cy="82550"/>
            </a:xfrm>
            <a:custGeom>
              <a:avLst/>
              <a:gdLst>
                <a:gd name="T0" fmla="*/ 253 w 266"/>
                <a:gd name="T1" fmla="*/ 205 h 205"/>
                <a:gd name="T2" fmla="*/ 263 w 266"/>
                <a:gd name="T3" fmla="*/ 202 h 205"/>
                <a:gd name="T4" fmla="*/ 266 w 266"/>
                <a:gd name="T5" fmla="*/ 193 h 205"/>
                <a:gd name="T6" fmla="*/ 265 w 266"/>
                <a:gd name="T7" fmla="*/ 56 h 205"/>
                <a:gd name="T8" fmla="*/ 258 w 266"/>
                <a:gd name="T9" fmla="*/ 49 h 205"/>
                <a:gd name="T10" fmla="*/ 217 w 266"/>
                <a:gd name="T11" fmla="*/ 48 h 205"/>
                <a:gd name="T12" fmla="*/ 205 w 266"/>
                <a:gd name="T13" fmla="*/ 43 h 205"/>
                <a:gd name="T14" fmla="*/ 200 w 266"/>
                <a:gd name="T15" fmla="*/ 32 h 205"/>
                <a:gd name="T16" fmla="*/ 192 w 266"/>
                <a:gd name="T17" fmla="*/ 19 h 205"/>
                <a:gd name="T18" fmla="*/ 178 w 266"/>
                <a:gd name="T19" fmla="*/ 9 h 205"/>
                <a:gd name="T20" fmla="*/ 169 w 266"/>
                <a:gd name="T21" fmla="*/ 5 h 205"/>
                <a:gd name="T22" fmla="*/ 166 w 266"/>
                <a:gd name="T23" fmla="*/ 4 h 205"/>
                <a:gd name="T24" fmla="*/ 162 w 266"/>
                <a:gd name="T25" fmla="*/ 4 h 205"/>
                <a:gd name="T26" fmla="*/ 158 w 266"/>
                <a:gd name="T27" fmla="*/ 3 h 205"/>
                <a:gd name="T28" fmla="*/ 154 w 266"/>
                <a:gd name="T29" fmla="*/ 2 h 205"/>
                <a:gd name="T30" fmla="*/ 150 w 266"/>
                <a:gd name="T31" fmla="*/ 1 h 205"/>
                <a:gd name="T32" fmla="*/ 145 w 266"/>
                <a:gd name="T33" fmla="*/ 1 h 205"/>
                <a:gd name="T34" fmla="*/ 140 w 266"/>
                <a:gd name="T35" fmla="*/ 0 h 205"/>
                <a:gd name="T36" fmla="*/ 131 w 266"/>
                <a:gd name="T37" fmla="*/ 0 h 205"/>
                <a:gd name="T38" fmla="*/ 125 w 266"/>
                <a:gd name="T39" fmla="*/ 1 h 205"/>
                <a:gd name="T40" fmla="*/ 121 w 266"/>
                <a:gd name="T41" fmla="*/ 1 h 205"/>
                <a:gd name="T42" fmla="*/ 117 w 266"/>
                <a:gd name="T43" fmla="*/ 2 h 205"/>
                <a:gd name="T44" fmla="*/ 113 w 266"/>
                <a:gd name="T45" fmla="*/ 3 h 205"/>
                <a:gd name="T46" fmla="*/ 110 w 266"/>
                <a:gd name="T47" fmla="*/ 4 h 205"/>
                <a:gd name="T48" fmla="*/ 106 w 266"/>
                <a:gd name="T49" fmla="*/ 4 h 205"/>
                <a:gd name="T50" fmla="*/ 102 w 266"/>
                <a:gd name="T51" fmla="*/ 5 h 205"/>
                <a:gd name="T52" fmla="*/ 92 w 266"/>
                <a:gd name="T53" fmla="*/ 9 h 205"/>
                <a:gd name="T54" fmla="*/ 79 w 266"/>
                <a:gd name="T55" fmla="*/ 19 h 205"/>
                <a:gd name="T56" fmla="*/ 70 w 266"/>
                <a:gd name="T57" fmla="*/ 32 h 205"/>
                <a:gd name="T58" fmla="*/ 65 w 266"/>
                <a:gd name="T59" fmla="*/ 43 h 205"/>
                <a:gd name="T60" fmla="*/ 55 w 266"/>
                <a:gd name="T61" fmla="*/ 48 h 205"/>
                <a:gd name="T62" fmla="*/ 9 w 266"/>
                <a:gd name="T63" fmla="*/ 49 h 205"/>
                <a:gd name="T64" fmla="*/ 1 w 266"/>
                <a:gd name="T65" fmla="*/ 56 h 205"/>
                <a:gd name="T66" fmla="*/ 0 w 266"/>
                <a:gd name="T67" fmla="*/ 193 h 205"/>
                <a:gd name="T68" fmla="*/ 5 w 266"/>
                <a:gd name="T69" fmla="*/ 202 h 205"/>
                <a:gd name="T70" fmla="*/ 13 w 266"/>
                <a:gd name="T7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6" h="205">
                  <a:moveTo>
                    <a:pt x="13" y="205"/>
                  </a:moveTo>
                  <a:lnTo>
                    <a:pt x="253" y="205"/>
                  </a:lnTo>
                  <a:lnTo>
                    <a:pt x="258" y="204"/>
                  </a:lnTo>
                  <a:lnTo>
                    <a:pt x="263" y="202"/>
                  </a:lnTo>
                  <a:lnTo>
                    <a:pt x="265" y="198"/>
                  </a:lnTo>
                  <a:lnTo>
                    <a:pt x="266" y="193"/>
                  </a:lnTo>
                  <a:lnTo>
                    <a:pt x="266" y="60"/>
                  </a:lnTo>
                  <a:lnTo>
                    <a:pt x="265" y="56"/>
                  </a:lnTo>
                  <a:lnTo>
                    <a:pt x="263" y="52"/>
                  </a:lnTo>
                  <a:lnTo>
                    <a:pt x="258" y="49"/>
                  </a:lnTo>
                  <a:lnTo>
                    <a:pt x="253" y="48"/>
                  </a:lnTo>
                  <a:lnTo>
                    <a:pt x="217" y="48"/>
                  </a:lnTo>
                  <a:lnTo>
                    <a:pt x="207" y="48"/>
                  </a:lnTo>
                  <a:lnTo>
                    <a:pt x="205" y="43"/>
                  </a:lnTo>
                  <a:lnTo>
                    <a:pt x="203" y="38"/>
                  </a:lnTo>
                  <a:lnTo>
                    <a:pt x="200" y="32"/>
                  </a:lnTo>
                  <a:lnTo>
                    <a:pt x="197" y="26"/>
                  </a:lnTo>
                  <a:lnTo>
                    <a:pt x="192" y="19"/>
                  </a:lnTo>
                  <a:lnTo>
                    <a:pt x="186" y="14"/>
                  </a:lnTo>
                  <a:lnTo>
                    <a:pt x="178" y="9"/>
                  </a:lnTo>
                  <a:lnTo>
                    <a:pt x="169" y="5"/>
                  </a:lnTo>
                  <a:lnTo>
                    <a:pt x="169" y="5"/>
                  </a:lnTo>
                  <a:lnTo>
                    <a:pt x="169" y="5"/>
                  </a:lnTo>
                  <a:lnTo>
                    <a:pt x="166" y="4"/>
                  </a:lnTo>
                  <a:lnTo>
                    <a:pt x="163" y="4"/>
                  </a:lnTo>
                  <a:lnTo>
                    <a:pt x="162" y="4"/>
                  </a:lnTo>
                  <a:lnTo>
                    <a:pt x="161" y="4"/>
                  </a:lnTo>
                  <a:lnTo>
                    <a:pt x="158" y="3"/>
                  </a:lnTo>
                  <a:lnTo>
                    <a:pt x="155" y="2"/>
                  </a:lnTo>
                  <a:lnTo>
                    <a:pt x="154" y="2"/>
                  </a:lnTo>
                  <a:lnTo>
                    <a:pt x="153" y="1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5" y="1"/>
                  </a:lnTo>
                  <a:lnTo>
                    <a:pt x="144" y="1"/>
                  </a:lnTo>
                  <a:lnTo>
                    <a:pt x="140" y="0"/>
                  </a:lnTo>
                  <a:lnTo>
                    <a:pt x="135" y="0"/>
                  </a:lnTo>
                  <a:lnTo>
                    <a:pt x="131" y="0"/>
                  </a:lnTo>
                  <a:lnTo>
                    <a:pt x="126" y="1"/>
                  </a:lnTo>
                  <a:lnTo>
                    <a:pt x="125" y="1"/>
                  </a:lnTo>
                  <a:lnTo>
                    <a:pt x="124" y="1"/>
                  </a:lnTo>
                  <a:lnTo>
                    <a:pt x="121" y="1"/>
                  </a:lnTo>
                  <a:lnTo>
                    <a:pt x="118" y="1"/>
                  </a:lnTo>
                  <a:lnTo>
                    <a:pt x="117" y="2"/>
                  </a:lnTo>
                  <a:lnTo>
                    <a:pt x="116" y="2"/>
                  </a:lnTo>
                  <a:lnTo>
                    <a:pt x="113" y="3"/>
                  </a:lnTo>
                  <a:lnTo>
                    <a:pt x="110" y="4"/>
                  </a:lnTo>
                  <a:lnTo>
                    <a:pt x="110" y="4"/>
                  </a:lnTo>
                  <a:lnTo>
                    <a:pt x="109" y="4"/>
                  </a:lnTo>
                  <a:lnTo>
                    <a:pt x="106" y="4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101" y="5"/>
                  </a:lnTo>
                  <a:lnTo>
                    <a:pt x="92" y="9"/>
                  </a:lnTo>
                  <a:lnTo>
                    <a:pt x="85" y="14"/>
                  </a:lnTo>
                  <a:lnTo>
                    <a:pt x="79" y="19"/>
                  </a:lnTo>
                  <a:lnTo>
                    <a:pt x="74" y="26"/>
                  </a:lnTo>
                  <a:lnTo>
                    <a:pt x="70" y="32"/>
                  </a:lnTo>
                  <a:lnTo>
                    <a:pt x="67" y="38"/>
                  </a:lnTo>
                  <a:lnTo>
                    <a:pt x="65" y="43"/>
                  </a:lnTo>
                  <a:lnTo>
                    <a:pt x="64" y="48"/>
                  </a:lnTo>
                  <a:lnTo>
                    <a:pt x="55" y="48"/>
                  </a:lnTo>
                  <a:lnTo>
                    <a:pt x="13" y="48"/>
                  </a:lnTo>
                  <a:lnTo>
                    <a:pt x="9" y="49"/>
                  </a:lnTo>
                  <a:lnTo>
                    <a:pt x="5" y="52"/>
                  </a:lnTo>
                  <a:lnTo>
                    <a:pt x="1" y="56"/>
                  </a:lnTo>
                  <a:lnTo>
                    <a:pt x="0" y="60"/>
                  </a:lnTo>
                  <a:lnTo>
                    <a:pt x="0" y="193"/>
                  </a:lnTo>
                  <a:lnTo>
                    <a:pt x="1" y="198"/>
                  </a:lnTo>
                  <a:lnTo>
                    <a:pt x="5" y="202"/>
                  </a:lnTo>
                  <a:lnTo>
                    <a:pt x="9" y="204"/>
                  </a:lnTo>
                  <a:lnTo>
                    <a:pt x="13" y="2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6" name="Freeform 1164"/>
            <p:cNvSpPr>
              <a:spLocks/>
            </p:cNvSpPr>
            <p:nvPr/>
          </p:nvSpPr>
          <p:spPr bwMode="auto">
            <a:xfrm>
              <a:off x="5051425" y="2767013"/>
              <a:ext cx="34925" cy="34925"/>
            </a:xfrm>
            <a:custGeom>
              <a:avLst/>
              <a:gdLst>
                <a:gd name="T0" fmla="*/ 0 w 88"/>
                <a:gd name="T1" fmla="*/ 88 h 88"/>
                <a:gd name="T2" fmla="*/ 88 w 88"/>
                <a:gd name="T3" fmla="*/ 64 h 88"/>
                <a:gd name="T4" fmla="*/ 25 w 88"/>
                <a:gd name="T5" fmla="*/ 0 h 88"/>
                <a:gd name="T6" fmla="*/ 0 w 88"/>
                <a:gd name="T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8">
                  <a:moveTo>
                    <a:pt x="0" y="88"/>
                  </a:moveTo>
                  <a:lnTo>
                    <a:pt x="88" y="64"/>
                  </a:lnTo>
                  <a:lnTo>
                    <a:pt x="25" y="0"/>
                  </a:lnTo>
                  <a:lnTo>
                    <a:pt x="0" y="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7" name="Freeform 1165"/>
            <p:cNvSpPr>
              <a:spLocks/>
            </p:cNvSpPr>
            <p:nvPr/>
          </p:nvSpPr>
          <p:spPr bwMode="auto">
            <a:xfrm>
              <a:off x="5065713" y="2701925"/>
              <a:ext cx="87313" cy="85725"/>
            </a:xfrm>
            <a:custGeom>
              <a:avLst/>
              <a:gdLst>
                <a:gd name="T0" fmla="*/ 0 w 218"/>
                <a:gd name="T1" fmla="*/ 145 h 218"/>
                <a:gd name="T2" fmla="*/ 73 w 218"/>
                <a:gd name="T3" fmla="*/ 218 h 218"/>
                <a:gd name="T4" fmla="*/ 218 w 218"/>
                <a:gd name="T5" fmla="*/ 74 h 218"/>
                <a:gd name="T6" fmla="*/ 144 w 218"/>
                <a:gd name="T7" fmla="*/ 0 h 218"/>
                <a:gd name="T8" fmla="*/ 0 w 218"/>
                <a:gd name="T9" fmla="*/ 145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218">
                  <a:moveTo>
                    <a:pt x="0" y="145"/>
                  </a:moveTo>
                  <a:lnTo>
                    <a:pt x="73" y="218"/>
                  </a:lnTo>
                  <a:lnTo>
                    <a:pt x="218" y="74"/>
                  </a:lnTo>
                  <a:lnTo>
                    <a:pt x="144" y="0"/>
                  </a:lnTo>
                  <a:lnTo>
                    <a:pt x="0" y="1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8" name="Freeform 1166"/>
            <p:cNvSpPr>
              <a:spLocks/>
            </p:cNvSpPr>
            <p:nvPr/>
          </p:nvSpPr>
          <p:spPr bwMode="auto">
            <a:xfrm>
              <a:off x="5130800" y="2674938"/>
              <a:ext cx="49213" cy="49213"/>
            </a:xfrm>
            <a:custGeom>
              <a:avLst/>
              <a:gdLst>
                <a:gd name="T0" fmla="*/ 50 w 123"/>
                <a:gd name="T1" fmla="*/ 0 h 123"/>
                <a:gd name="T2" fmla="*/ 0 w 123"/>
                <a:gd name="T3" fmla="*/ 50 h 123"/>
                <a:gd name="T4" fmla="*/ 73 w 123"/>
                <a:gd name="T5" fmla="*/ 123 h 123"/>
                <a:gd name="T6" fmla="*/ 123 w 123"/>
                <a:gd name="T7" fmla="*/ 73 h 123"/>
                <a:gd name="T8" fmla="*/ 50 w 123"/>
                <a:gd name="T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23">
                  <a:moveTo>
                    <a:pt x="50" y="0"/>
                  </a:moveTo>
                  <a:lnTo>
                    <a:pt x="0" y="50"/>
                  </a:lnTo>
                  <a:lnTo>
                    <a:pt x="73" y="123"/>
                  </a:lnTo>
                  <a:lnTo>
                    <a:pt x="123" y="73"/>
                  </a:lnTo>
                  <a:lnTo>
                    <a:pt x="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9" name="Freeform 1167"/>
            <p:cNvSpPr>
              <a:spLocks/>
            </p:cNvSpPr>
            <p:nvPr/>
          </p:nvSpPr>
          <p:spPr bwMode="auto">
            <a:xfrm>
              <a:off x="4953000" y="2651125"/>
              <a:ext cx="69850" cy="9525"/>
            </a:xfrm>
            <a:custGeom>
              <a:avLst/>
              <a:gdLst>
                <a:gd name="T0" fmla="*/ 164 w 176"/>
                <a:gd name="T1" fmla="*/ 0 h 23"/>
                <a:gd name="T2" fmla="*/ 12 w 176"/>
                <a:gd name="T3" fmla="*/ 0 h 23"/>
                <a:gd name="T4" fmla="*/ 7 w 176"/>
                <a:gd name="T5" fmla="*/ 1 h 23"/>
                <a:gd name="T6" fmla="*/ 4 w 176"/>
                <a:gd name="T7" fmla="*/ 3 h 23"/>
                <a:gd name="T8" fmla="*/ 1 w 176"/>
                <a:gd name="T9" fmla="*/ 7 h 23"/>
                <a:gd name="T10" fmla="*/ 0 w 176"/>
                <a:gd name="T11" fmla="*/ 12 h 23"/>
                <a:gd name="T12" fmla="*/ 1 w 176"/>
                <a:gd name="T13" fmla="*/ 16 h 23"/>
                <a:gd name="T14" fmla="*/ 4 w 176"/>
                <a:gd name="T15" fmla="*/ 20 h 23"/>
                <a:gd name="T16" fmla="*/ 7 w 176"/>
                <a:gd name="T17" fmla="*/ 23 h 23"/>
                <a:gd name="T18" fmla="*/ 12 w 176"/>
                <a:gd name="T19" fmla="*/ 23 h 23"/>
                <a:gd name="T20" fmla="*/ 164 w 176"/>
                <a:gd name="T21" fmla="*/ 23 h 23"/>
                <a:gd name="T22" fmla="*/ 168 w 176"/>
                <a:gd name="T23" fmla="*/ 23 h 23"/>
                <a:gd name="T24" fmla="*/ 172 w 176"/>
                <a:gd name="T25" fmla="*/ 20 h 23"/>
                <a:gd name="T26" fmla="*/ 175 w 176"/>
                <a:gd name="T27" fmla="*/ 16 h 23"/>
                <a:gd name="T28" fmla="*/ 176 w 176"/>
                <a:gd name="T29" fmla="*/ 12 h 23"/>
                <a:gd name="T30" fmla="*/ 175 w 176"/>
                <a:gd name="T31" fmla="*/ 7 h 23"/>
                <a:gd name="T32" fmla="*/ 172 w 176"/>
                <a:gd name="T33" fmla="*/ 3 h 23"/>
                <a:gd name="T34" fmla="*/ 168 w 176"/>
                <a:gd name="T35" fmla="*/ 1 h 23"/>
                <a:gd name="T36" fmla="*/ 164 w 176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6" h="23">
                  <a:moveTo>
                    <a:pt x="164" y="0"/>
                  </a:moveTo>
                  <a:lnTo>
                    <a:pt x="12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2"/>
                  </a:lnTo>
                  <a:lnTo>
                    <a:pt x="1" y="16"/>
                  </a:lnTo>
                  <a:lnTo>
                    <a:pt x="4" y="20"/>
                  </a:lnTo>
                  <a:lnTo>
                    <a:pt x="7" y="23"/>
                  </a:lnTo>
                  <a:lnTo>
                    <a:pt x="12" y="23"/>
                  </a:lnTo>
                  <a:lnTo>
                    <a:pt x="164" y="23"/>
                  </a:lnTo>
                  <a:lnTo>
                    <a:pt x="168" y="23"/>
                  </a:lnTo>
                  <a:lnTo>
                    <a:pt x="172" y="20"/>
                  </a:lnTo>
                  <a:lnTo>
                    <a:pt x="175" y="16"/>
                  </a:lnTo>
                  <a:lnTo>
                    <a:pt x="176" y="12"/>
                  </a:lnTo>
                  <a:lnTo>
                    <a:pt x="175" y="7"/>
                  </a:lnTo>
                  <a:lnTo>
                    <a:pt x="172" y="3"/>
                  </a:lnTo>
                  <a:lnTo>
                    <a:pt x="168" y="1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0" name="Freeform 1168"/>
            <p:cNvSpPr>
              <a:spLocks/>
            </p:cNvSpPr>
            <p:nvPr/>
          </p:nvSpPr>
          <p:spPr bwMode="auto">
            <a:xfrm>
              <a:off x="4953000" y="2679700"/>
              <a:ext cx="69850" cy="9525"/>
            </a:xfrm>
            <a:custGeom>
              <a:avLst/>
              <a:gdLst>
                <a:gd name="T0" fmla="*/ 176 w 176"/>
                <a:gd name="T1" fmla="*/ 11 h 23"/>
                <a:gd name="T2" fmla="*/ 175 w 176"/>
                <a:gd name="T3" fmla="*/ 7 h 23"/>
                <a:gd name="T4" fmla="*/ 172 w 176"/>
                <a:gd name="T5" fmla="*/ 3 h 23"/>
                <a:gd name="T6" fmla="*/ 168 w 176"/>
                <a:gd name="T7" fmla="*/ 1 h 23"/>
                <a:gd name="T8" fmla="*/ 164 w 176"/>
                <a:gd name="T9" fmla="*/ 0 h 23"/>
                <a:gd name="T10" fmla="*/ 12 w 176"/>
                <a:gd name="T11" fmla="*/ 0 h 23"/>
                <a:gd name="T12" fmla="*/ 7 w 176"/>
                <a:gd name="T13" fmla="*/ 1 h 23"/>
                <a:gd name="T14" fmla="*/ 4 w 176"/>
                <a:gd name="T15" fmla="*/ 3 h 23"/>
                <a:gd name="T16" fmla="*/ 1 w 176"/>
                <a:gd name="T17" fmla="*/ 7 h 23"/>
                <a:gd name="T18" fmla="*/ 0 w 176"/>
                <a:gd name="T19" fmla="*/ 11 h 23"/>
                <a:gd name="T20" fmla="*/ 1 w 176"/>
                <a:gd name="T21" fmla="*/ 16 h 23"/>
                <a:gd name="T22" fmla="*/ 4 w 176"/>
                <a:gd name="T23" fmla="*/ 20 h 23"/>
                <a:gd name="T24" fmla="*/ 7 w 176"/>
                <a:gd name="T25" fmla="*/ 22 h 23"/>
                <a:gd name="T26" fmla="*/ 12 w 176"/>
                <a:gd name="T27" fmla="*/ 23 h 23"/>
                <a:gd name="T28" fmla="*/ 164 w 176"/>
                <a:gd name="T29" fmla="*/ 23 h 23"/>
                <a:gd name="T30" fmla="*/ 168 w 176"/>
                <a:gd name="T31" fmla="*/ 22 h 23"/>
                <a:gd name="T32" fmla="*/ 172 w 176"/>
                <a:gd name="T33" fmla="*/ 20 h 23"/>
                <a:gd name="T34" fmla="*/ 175 w 176"/>
                <a:gd name="T35" fmla="*/ 16 h 23"/>
                <a:gd name="T36" fmla="*/ 176 w 176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6" h="23">
                  <a:moveTo>
                    <a:pt x="176" y="11"/>
                  </a:moveTo>
                  <a:lnTo>
                    <a:pt x="175" y="7"/>
                  </a:lnTo>
                  <a:lnTo>
                    <a:pt x="172" y="3"/>
                  </a:lnTo>
                  <a:lnTo>
                    <a:pt x="168" y="1"/>
                  </a:lnTo>
                  <a:lnTo>
                    <a:pt x="164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4" y="20"/>
                  </a:lnTo>
                  <a:lnTo>
                    <a:pt x="7" y="22"/>
                  </a:lnTo>
                  <a:lnTo>
                    <a:pt x="12" y="23"/>
                  </a:lnTo>
                  <a:lnTo>
                    <a:pt x="164" y="23"/>
                  </a:lnTo>
                  <a:lnTo>
                    <a:pt x="168" y="22"/>
                  </a:lnTo>
                  <a:lnTo>
                    <a:pt x="172" y="20"/>
                  </a:lnTo>
                  <a:lnTo>
                    <a:pt x="175" y="16"/>
                  </a:lnTo>
                  <a:lnTo>
                    <a:pt x="17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1" name="Freeform 1169"/>
            <p:cNvSpPr>
              <a:spLocks/>
            </p:cNvSpPr>
            <p:nvPr/>
          </p:nvSpPr>
          <p:spPr bwMode="auto">
            <a:xfrm>
              <a:off x="4953000" y="2708275"/>
              <a:ext cx="46038" cy="9525"/>
            </a:xfrm>
            <a:custGeom>
              <a:avLst/>
              <a:gdLst>
                <a:gd name="T0" fmla="*/ 12 w 115"/>
                <a:gd name="T1" fmla="*/ 0 h 24"/>
                <a:gd name="T2" fmla="*/ 7 w 115"/>
                <a:gd name="T3" fmla="*/ 1 h 24"/>
                <a:gd name="T4" fmla="*/ 4 w 115"/>
                <a:gd name="T5" fmla="*/ 3 h 24"/>
                <a:gd name="T6" fmla="*/ 1 w 115"/>
                <a:gd name="T7" fmla="*/ 8 h 24"/>
                <a:gd name="T8" fmla="*/ 0 w 115"/>
                <a:gd name="T9" fmla="*/ 12 h 24"/>
                <a:gd name="T10" fmla="*/ 1 w 115"/>
                <a:gd name="T11" fmla="*/ 17 h 24"/>
                <a:gd name="T12" fmla="*/ 4 w 115"/>
                <a:gd name="T13" fmla="*/ 21 h 24"/>
                <a:gd name="T14" fmla="*/ 7 w 115"/>
                <a:gd name="T15" fmla="*/ 23 h 24"/>
                <a:gd name="T16" fmla="*/ 12 w 115"/>
                <a:gd name="T17" fmla="*/ 24 h 24"/>
                <a:gd name="T18" fmla="*/ 103 w 115"/>
                <a:gd name="T19" fmla="*/ 24 h 24"/>
                <a:gd name="T20" fmla="*/ 108 w 115"/>
                <a:gd name="T21" fmla="*/ 23 h 24"/>
                <a:gd name="T22" fmla="*/ 112 w 115"/>
                <a:gd name="T23" fmla="*/ 21 h 24"/>
                <a:gd name="T24" fmla="*/ 114 w 115"/>
                <a:gd name="T25" fmla="*/ 17 h 24"/>
                <a:gd name="T26" fmla="*/ 115 w 115"/>
                <a:gd name="T27" fmla="*/ 12 h 24"/>
                <a:gd name="T28" fmla="*/ 114 w 115"/>
                <a:gd name="T29" fmla="*/ 8 h 24"/>
                <a:gd name="T30" fmla="*/ 112 w 115"/>
                <a:gd name="T31" fmla="*/ 3 h 24"/>
                <a:gd name="T32" fmla="*/ 108 w 115"/>
                <a:gd name="T33" fmla="*/ 1 h 24"/>
                <a:gd name="T34" fmla="*/ 103 w 115"/>
                <a:gd name="T35" fmla="*/ 0 h 24"/>
                <a:gd name="T36" fmla="*/ 12 w 115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5" h="24">
                  <a:moveTo>
                    <a:pt x="12" y="0"/>
                  </a:moveTo>
                  <a:lnTo>
                    <a:pt x="7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4" y="21"/>
                  </a:lnTo>
                  <a:lnTo>
                    <a:pt x="7" y="23"/>
                  </a:lnTo>
                  <a:lnTo>
                    <a:pt x="12" y="24"/>
                  </a:lnTo>
                  <a:lnTo>
                    <a:pt x="103" y="24"/>
                  </a:lnTo>
                  <a:lnTo>
                    <a:pt x="108" y="23"/>
                  </a:lnTo>
                  <a:lnTo>
                    <a:pt x="112" y="21"/>
                  </a:lnTo>
                  <a:lnTo>
                    <a:pt x="114" y="17"/>
                  </a:lnTo>
                  <a:lnTo>
                    <a:pt x="115" y="12"/>
                  </a:lnTo>
                  <a:lnTo>
                    <a:pt x="114" y="8"/>
                  </a:lnTo>
                  <a:lnTo>
                    <a:pt x="112" y="3"/>
                  </a:lnTo>
                  <a:lnTo>
                    <a:pt x="108" y="1"/>
                  </a:lnTo>
                  <a:lnTo>
                    <a:pt x="103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0268" name="Group 106"/>
          <p:cNvGrpSpPr>
            <a:grpSpLocks/>
          </p:cNvGrpSpPr>
          <p:nvPr/>
        </p:nvGrpSpPr>
        <p:grpSpPr bwMode="auto">
          <a:xfrm>
            <a:off x="4389438" y="2016125"/>
            <a:ext cx="1590675" cy="611188"/>
            <a:chOff x="4325938" y="4576763"/>
            <a:chExt cx="1644650" cy="295275"/>
          </a:xfrm>
        </p:grpSpPr>
        <p:sp>
          <p:nvSpPr>
            <p:cNvPr id="76" name="Rectangle 11"/>
            <p:cNvSpPr>
              <a:spLocks noChangeArrowheads="1"/>
            </p:cNvSpPr>
            <p:nvPr/>
          </p:nvSpPr>
          <p:spPr bwMode="auto">
            <a:xfrm>
              <a:off x="4325938" y="4576763"/>
              <a:ext cx="1533037" cy="2653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0" name="Freeform 12"/>
            <p:cNvSpPr>
              <a:spLocks/>
            </p:cNvSpPr>
            <p:nvPr/>
          </p:nvSpPr>
          <p:spPr bwMode="auto">
            <a:xfrm>
              <a:off x="4325938" y="4842127"/>
              <a:ext cx="1644650" cy="29911"/>
            </a:xfrm>
            <a:custGeom>
              <a:avLst/>
              <a:gdLst>
                <a:gd name="T0" fmla="*/ 1931 w 2072"/>
                <a:gd name="T1" fmla="*/ 0 h 38"/>
                <a:gd name="T2" fmla="*/ 0 w 2072"/>
                <a:gd name="T3" fmla="*/ 0 h 38"/>
                <a:gd name="T4" fmla="*/ 141 w 2072"/>
                <a:gd name="T5" fmla="*/ 38 h 38"/>
                <a:gd name="T6" fmla="*/ 2072 w 2072"/>
                <a:gd name="T7" fmla="*/ 38 h 38"/>
                <a:gd name="T8" fmla="*/ 1931 w 2072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2" h="38">
                  <a:moveTo>
                    <a:pt x="1931" y="0"/>
                  </a:moveTo>
                  <a:lnTo>
                    <a:pt x="0" y="0"/>
                  </a:lnTo>
                  <a:lnTo>
                    <a:pt x="141" y="38"/>
                  </a:lnTo>
                  <a:lnTo>
                    <a:pt x="2072" y="38"/>
                  </a:lnTo>
                  <a:lnTo>
                    <a:pt x="193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1" name="Freeform 13"/>
            <p:cNvSpPr>
              <a:spLocks/>
            </p:cNvSpPr>
            <p:nvPr/>
          </p:nvSpPr>
          <p:spPr bwMode="auto">
            <a:xfrm>
              <a:off x="5858975" y="4576763"/>
              <a:ext cx="111613" cy="295275"/>
            </a:xfrm>
            <a:custGeom>
              <a:avLst/>
              <a:gdLst>
                <a:gd name="T0" fmla="*/ 141 w 141"/>
                <a:gd name="T1" fmla="*/ 371 h 371"/>
                <a:gd name="T2" fmla="*/ 0 w 141"/>
                <a:gd name="T3" fmla="*/ 333 h 371"/>
                <a:gd name="T4" fmla="*/ 0 w 141"/>
                <a:gd name="T5" fmla="*/ 0 h 371"/>
                <a:gd name="T6" fmla="*/ 141 w 141"/>
                <a:gd name="T7" fmla="*/ 83 h 371"/>
                <a:gd name="T8" fmla="*/ 141 w 141"/>
                <a:gd name="T9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371">
                  <a:moveTo>
                    <a:pt x="141" y="371"/>
                  </a:moveTo>
                  <a:lnTo>
                    <a:pt x="0" y="333"/>
                  </a:lnTo>
                  <a:lnTo>
                    <a:pt x="0" y="0"/>
                  </a:lnTo>
                  <a:lnTo>
                    <a:pt x="141" y="83"/>
                  </a:lnTo>
                  <a:lnTo>
                    <a:pt x="141" y="3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69" name="Rectangle 88"/>
          <p:cNvSpPr>
            <a:spLocks noChangeArrowheads="1"/>
          </p:cNvSpPr>
          <p:nvPr/>
        </p:nvSpPr>
        <p:spPr bwMode="auto">
          <a:xfrm>
            <a:off x="4471988" y="2087563"/>
            <a:ext cx="1033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b="1">
                <a:solidFill>
                  <a:schemeClr val="bg1"/>
                </a:solidFill>
                <a:latin typeface="Century Gothic" pitchFamily="34" charset="0"/>
              </a:rPr>
              <a:t>Leasing</a:t>
            </a:r>
            <a:endParaRPr lang="en-US" altLang="fr-FR"/>
          </a:p>
        </p:txBody>
      </p:sp>
      <p:sp>
        <p:nvSpPr>
          <p:cNvPr id="10270" name="Rectangle 90"/>
          <p:cNvSpPr>
            <a:spLocks noChangeArrowheads="1"/>
          </p:cNvSpPr>
          <p:nvPr/>
        </p:nvSpPr>
        <p:spPr bwMode="auto">
          <a:xfrm>
            <a:off x="4471988" y="1152525"/>
            <a:ext cx="10350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500" b="1">
                <a:solidFill>
                  <a:schemeClr val="bg1"/>
                </a:solidFill>
                <a:latin typeface="Century Gothic" pitchFamily="34" charset="0"/>
              </a:rPr>
              <a:t>Crédit </a:t>
            </a:r>
          </a:p>
          <a:p>
            <a:pPr eaLnBrk="1" hangingPunct="1"/>
            <a:r>
              <a:rPr lang="fr-FR" altLang="fr-FR" sz="1500" b="1">
                <a:solidFill>
                  <a:schemeClr val="bg1"/>
                </a:solidFill>
                <a:latin typeface="Century Gothic" pitchFamily="34" charset="0"/>
              </a:rPr>
              <a:t>bancaire</a:t>
            </a:r>
            <a:endParaRPr lang="en-US" altLang="fr-FR" sz="1500"/>
          </a:p>
        </p:txBody>
      </p:sp>
      <p:grpSp>
        <p:nvGrpSpPr>
          <p:cNvPr id="10271" name="Groupe 5"/>
          <p:cNvGrpSpPr>
            <a:grpSpLocks/>
          </p:cNvGrpSpPr>
          <p:nvPr/>
        </p:nvGrpSpPr>
        <p:grpSpPr bwMode="auto">
          <a:xfrm>
            <a:off x="6959600" y="1652588"/>
            <a:ext cx="1296988" cy="369887"/>
            <a:chOff x="6959133" y="1652587"/>
            <a:chExt cx="1296988" cy="369888"/>
          </a:xfrm>
        </p:grpSpPr>
        <p:sp>
          <p:nvSpPr>
            <p:cNvPr id="10293" name="Rectangle 79"/>
            <p:cNvSpPr>
              <a:spLocks noChangeArrowheads="1"/>
            </p:cNvSpPr>
            <p:nvPr/>
          </p:nvSpPr>
          <p:spPr bwMode="auto">
            <a:xfrm>
              <a:off x="7032158" y="1652587"/>
              <a:ext cx="12239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fr-FR" altLang="fr-FR"/>
            </a:p>
          </p:txBody>
        </p:sp>
        <p:sp>
          <p:nvSpPr>
            <p:cNvPr id="10294" name="Rectangle 84"/>
            <p:cNvSpPr>
              <a:spLocks noChangeArrowheads="1"/>
            </p:cNvSpPr>
            <p:nvPr/>
          </p:nvSpPr>
          <p:spPr bwMode="auto">
            <a:xfrm>
              <a:off x="7032158" y="1652587"/>
              <a:ext cx="1223963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fr-FR" altLang="fr-FR"/>
            </a:p>
          </p:txBody>
        </p:sp>
        <p:sp>
          <p:nvSpPr>
            <p:cNvPr id="10295" name="Rectangle 11"/>
            <p:cNvSpPr>
              <a:spLocks noChangeArrowheads="1"/>
            </p:cNvSpPr>
            <p:nvPr/>
          </p:nvSpPr>
          <p:spPr bwMode="auto">
            <a:xfrm>
              <a:off x="6959133" y="1690687"/>
              <a:ext cx="1169387" cy="28934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10296" name="Rectangle 91"/>
            <p:cNvSpPr>
              <a:spLocks noChangeArrowheads="1"/>
            </p:cNvSpPr>
            <p:nvPr/>
          </p:nvSpPr>
          <p:spPr bwMode="auto">
            <a:xfrm>
              <a:off x="7176621" y="1652587"/>
              <a:ext cx="7381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fr-FR" altLang="fr-FR" b="1">
                  <a:solidFill>
                    <a:schemeClr val="bg1"/>
                  </a:solidFill>
                  <a:latin typeface="Century Gothic" pitchFamily="34" charset="0"/>
                </a:rPr>
                <a:t>TPME</a:t>
              </a:r>
              <a:endParaRPr lang="en-US" altLang="fr-FR"/>
            </a:p>
          </p:txBody>
        </p:sp>
      </p:grpSp>
      <p:sp>
        <p:nvSpPr>
          <p:cNvPr id="93" name="Freeform 11"/>
          <p:cNvSpPr>
            <a:spLocks noEditPoints="1"/>
          </p:cNvSpPr>
          <p:nvPr/>
        </p:nvSpPr>
        <p:spPr bwMode="auto">
          <a:xfrm>
            <a:off x="6226175" y="2376488"/>
            <a:ext cx="133350" cy="134937"/>
          </a:xfrm>
          <a:custGeom>
            <a:avLst/>
            <a:gdLst>
              <a:gd name="T0" fmla="*/ 850 w 1970"/>
              <a:gd name="T1" fmla="*/ 1799 h 2129"/>
              <a:gd name="T2" fmla="*/ 277 w 1970"/>
              <a:gd name="T3" fmla="*/ 177 h 2129"/>
              <a:gd name="T4" fmla="*/ 563 w 1970"/>
              <a:gd name="T5" fmla="*/ 1047 h 2129"/>
              <a:gd name="T6" fmla="*/ 575 w 1970"/>
              <a:gd name="T7" fmla="*/ 1165 h 2129"/>
              <a:gd name="T8" fmla="*/ 448 w 1970"/>
              <a:gd name="T9" fmla="*/ 1220 h 2129"/>
              <a:gd name="T10" fmla="*/ 261 w 1970"/>
              <a:gd name="T11" fmla="*/ 1213 h 2129"/>
              <a:gd name="T12" fmla="*/ 161 w 1970"/>
              <a:gd name="T13" fmla="*/ 1237 h 2129"/>
              <a:gd name="T14" fmla="*/ 126 w 1970"/>
              <a:gd name="T15" fmla="*/ 1292 h 2129"/>
              <a:gd name="T16" fmla="*/ 166 w 1970"/>
              <a:gd name="T17" fmla="*/ 1344 h 2129"/>
              <a:gd name="T18" fmla="*/ 252 w 1970"/>
              <a:gd name="T19" fmla="*/ 1367 h 2129"/>
              <a:gd name="T20" fmla="*/ 353 w 1970"/>
              <a:gd name="T21" fmla="*/ 1377 h 2129"/>
              <a:gd name="T22" fmla="*/ 635 w 1970"/>
              <a:gd name="T23" fmla="*/ 1469 h 2129"/>
              <a:gd name="T24" fmla="*/ 794 w 1970"/>
              <a:gd name="T25" fmla="*/ 1633 h 2129"/>
              <a:gd name="T26" fmla="*/ 1608 w 1970"/>
              <a:gd name="T27" fmla="*/ 1291 h 2129"/>
              <a:gd name="T28" fmla="*/ 1619 w 1970"/>
              <a:gd name="T29" fmla="*/ 1178 h 2129"/>
              <a:gd name="T30" fmla="*/ 1628 w 1970"/>
              <a:gd name="T31" fmla="*/ 1038 h 2129"/>
              <a:gd name="T32" fmla="*/ 1590 w 1970"/>
              <a:gd name="T33" fmla="*/ 860 h 2129"/>
              <a:gd name="T34" fmla="*/ 1533 w 1970"/>
              <a:gd name="T35" fmla="*/ 704 h 2129"/>
              <a:gd name="T36" fmla="*/ 1490 w 1970"/>
              <a:gd name="T37" fmla="*/ 620 h 2129"/>
              <a:gd name="T38" fmla="*/ 1399 w 1970"/>
              <a:gd name="T39" fmla="*/ 579 h 2129"/>
              <a:gd name="T40" fmla="*/ 1269 w 1970"/>
              <a:gd name="T41" fmla="*/ 588 h 2129"/>
              <a:gd name="T42" fmla="*/ 1113 w 1970"/>
              <a:gd name="T43" fmla="*/ 550 h 2129"/>
              <a:gd name="T44" fmla="*/ 987 w 1970"/>
              <a:gd name="T45" fmla="*/ 573 h 2129"/>
              <a:gd name="T46" fmla="*/ 943 w 1970"/>
              <a:gd name="T47" fmla="*/ 584 h 2129"/>
              <a:gd name="T48" fmla="*/ 910 w 1970"/>
              <a:gd name="T49" fmla="*/ 587 h 2129"/>
              <a:gd name="T50" fmla="*/ 813 w 1970"/>
              <a:gd name="T51" fmla="*/ 616 h 2129"/>
              <a:gd name="T52" fmla="*/ 750 w 1970"/>
              <a:gd name="T53" fmla="*/ 674 h 2129"/>
              <a:gd name="T54" fmla="*/ 748 w 1970"/>
              <a:gd name="T55" fmla="*/ 769 h 2129"/>
              <a:gd name="T56" fmla="*/ 661 w 1970"/>
              <a:gd name="T57" fmla="*/ 784 h 2129"/>
              <a:gd name="T58" fmla="*/ 408 w 1970"/>
              <a:gd name="T59" fmla="*/ 147 h 2129"/>
              <a:gd name="T60" fmla="*/ 380 w 1970"/>
              <a:gd name="T61" fmla="*/ 1 h 2129"/>
              <a:gd name="T62" fmla="*/ 463 w 1970"/>
              <a:gd name="T63" fmla="*/ 31 h 2129"/>
              <a:gd name="T64" fmla="*/ 541 w 1970"/>
              <a:gd name="T65" fmla="*/ 113 h 2129"/>
              <a:gd name="T66" fmla="*/ 578 w 1970"/>
              <a:gd name="T67" fmla="*/ 214 h 2129"/>
              <a:gd name="T68" fmla="*/ 644 w 1970"/>
              <a:gd name="T69" fmla="*/ 395 h 2129"/>
              <a:gd name="T70" fmla="*/ 731 w 1970"/>
              <a:gd name="T71" fmla="*/ 520 h 2129"/>
              <a:gd name="T72" fmla="*/ 901 w 1970"/>
              <a:gd name="T73" fmla="*/ 459 h 2129"/>
              <a:gd name="T74" fmla="*/ 1119 w 1970"/>
              <a:gd name="T75" fmla="*/ 420 h 2129"/>
              <a:gd name="T76" fmla="*/ 1292 w 1970"/>
              <a:gd name="T77" fmla="*/ 461 h 2129"/>
              <a:gd name="T78" fmla="*/ 1377 w 1970"/>
              <a:gd name="T79" fmla="*/ 453 h 2129"/>
              <a:gd name="T80" fmla="*/ 1497 w 1970"/>
              <a:gd name="T81" fmla="*/ 468 h 2129"/>
              <a:gd name="T82" fmla="*/ 1619 w 1970"/>
              <a:gd name="T83" fmla="*/ 583 h 2129"/>
              <a:gd name="T84" fmla="*/ 1645 w 1970"/>
              <a:gd name="T85" fmla="*/ 641 h 2129"/>
              <a:gd name="T86" fmla="*/ 1703 w 1970"/>
              <a:gd name="T87" fmla="*/ 799 h 2129"/>
              <a:gd name="T88" fmla="*/ 1751 w 1970"/>
              <a:gd name="T89" fmla="*/ 995 h 2129"/>
              <a:gd name="T90" fmla="*/ 1750 w 1970"/>
              <a:gd name="T91" fmla="*/ 1173 h 2129"/>
              <a:gd name="T92" fmla="*/ 1735 w 1970"/>
              <a:gd name="T93" fmla="*/ 1282 h 2129"/>
              <a:gd name="T94" fmla="*/ 726 w 1970"/>
              <a:gd name="T95" fmla="*/ 2129 h 2129"/>
              <a:gd name="T96" fmla="*/ 661 w 1970"/>
              <a:gd name="T97" fmla="*/ 1660 h 2129"/>
              <a:gd name="T98" fmla="*/ 551 w 1970"/>
              <a:gd name="T99" fmla="*/ 1568 h 2129"/>
              <a:gd name="T100" fmla="*/ 335 w 1970"/>
              <a:gd name="T101" fmla="*/ 1503 h 2129"/>
              <a:gd name="T102" fmla="*/ 223 w 1970"/>
              <a:gd name="T103" fmla="*/ 1492 h 2129"/>
              <a:gd name="T104" fmla="*/ 106 w 1970"/>
              <a:gd name="T105" fmla="*/ 1456 h 2129"/>
              <a:gd name="T106" fmla="*/ 9 w 1970"/>
              <a:gd name="T107" fmla="*/ 1348 h 2129"/>
              <a:gd name="T108" fmla="*/ 0 w 1970"/>
              <a:gd name="T109" fmla="*/ 1276 h 2129"/>
              <a:gd name="T110" fmla="*/ 64 w 1970"/>
              <a:gd name="T111" fmla="*/ 1149 h 2129"/>
              <a:gd name="T112" fmla="*/ 262 w 1970"/>
              <a:gd name="T113" fmla="*/ 1084 h 2129"/>
              <a:gd name="T114" fmla="*/ 432 w 1970"/>
              <a:gd name="T115" fmla="*/ 1055 h 2129"/>
              <a:gd name="T116" fmla="*/ 150 w 1970"/>
              <a:gd name="T117" fmla="*/ 152 h 2129"/>
              <a:gd name="T118" fmla="*/ 250 w 1970"/>
              <a:gd name="T119" fmla="*/ 27 h 2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70" h="2129">
                <a:moveTo>
                  <a:pt x="850" y="1799"/>
                </a:moveTo>
                <a:lnTo>
                  <a:pt x="736" y="1841"/>
                </a:lnTo>
                <a:lnTo>
                  <a:pt x="778" y="1955"/>
                </a:lnTo>
                <a:lnTo>
                  <a:pt x="892" y="1913"/>
                </a:lnTo>
                <a:lnTo>
                  <a:pt x="850" y="1799"/>
                </a:lnTo>
                <a:close/>
                <a:moveTo>
                  <a:pt x="347" y="128"/>
                </a:moveTo>
                <a:lnTo>
                  <a:pt x="325" y="133"/>
                </a:lnTo>
                <a:lnTo>
                  <a:pt x="304" y="142"/>
                </a:lnTo>
                <a:lnTo>
                  <a:pt x="288" y="158"/>
                </a:lnTo>
                <a:lnTo>
                  <a:pt x="277" y="177"/>
                </a:lnTo>
                <a:lnTo>
                  <a:pt x="270" y="196"/>
                </a:lnTo>
                <a:lnTo>
                  <a:pt x="268" y="218"/>
                </a:lnTo>
                <a:lnTo>
                  <a:pt x="273" y="241"/>
                </a:lnTo>
                <a:lnTo>
                  <a:pt x="552" y="1011"/>
                </a:lnTo>
                <a:lnTo>
                  <a:pt x="563" y="1047"/>
                </a:lnTo>
                <a:lnTo>
                  <a:pt x="571" y="1079"/>
                </a:lnTo>
                <a:lnTo>
                  <a:pt x="575" y="1106"/>
                </a:lnTo>
                <a:lnTo>
                  <a:pt x="577" y="1129"/>
                </a:lnTo>
                <a:lnTo>
                  <a:pt x="576" y="1149"/>
                </a:lnTo>
                <a:lnTo>
                  <a:pt x="575" y="1165"/>
                </a:lnTo>
                <a:lnTo>
                  <a:pt x="573" y="1176"/>
                </a:lnTo>
                <a:lnTo>
                  <a:pt x="572" y="1182"/>
                </a:lnTo>
                <a:lnTo>
                  <a:pt x="556" y="1237"/>
                </a:lnTo>
                <a:lnTo>
                  <a:pt x="500" y="1228"/>
                </a:lnTo>
                <a:lnTo>
                  <a:pt x="448" y="1220"/>
                </a:lnTo>
                <a:lnTo>
                  <a:pt x="402" y="1215"/>
                </a:lnTo>
                <a:lnTo>
                  <a:pt x="360" y="1211"/>
                </a:lnTo>
                <a:lnTo>
                  <a:pt x="322" y="1210"/>
                </a:lnTo>
                <a:lnTo>
                  <a:pt x="289" y="1210"/>
                </a:lnTo>
                <a:lnTo>
                  <a:pt x="261" y="1213"/>
                </a:lnTo>
                <a:lnTo>
                  <a:pt x="237" y="1215"/>
                </a:lnTo>
                <a:lnTo>
                  <a:pt x="215" y="1219"/>
                </a:lnTo>
                <a:lnTo>
                  <a:pt x="196" y="1222"/>
                </a:lnTo>
                <a:lnTo>
                  <a:pt x="181" y="1227"/>
                </a:lnTo>
                <a:lnTo>
                  <a:pt x="161" y="1237"/>
                </a:lnTo>
                <a:lnTo>
                  <a:pt x="147" y="1247"/>
                </a:lnTo>
                <a:lnTo>
                  <a:pt x="139" y="1254"/>
                </a:lnTo>
                <a:lnTo>
                  <a:pt x="130" y="1268"/>
                </a:lnTo>
                <a:lnTo>
                  <a:pt x="128" y="1281"/>
                </a:lnTo>
                <a:lnTo>
                  <a:pt x="126" y="1292"/>
                </a:lnTo>
                <a:lnTo>
                  <a:pt x="128" y="1301"/>
                </a:lnTo>
                <a:lnTo>
                  <a:pt x="129" y="1305"/>
                </a:lnTo>
                <a:lnTo>
                  <a:pt x="137" y="1321"/>
                </a:lnTo>
                <a:lnTo>
                  <a:pt x="150" y="1333"/>
                </a:lnTo>
                <a:lnTo>
                  <a:pt x="166" y="1344"/>
                </a:lnTo>
                <a:lnTo>
                  <a:pt x="183" y="1352"/>
                </a:lnTo>
                <a:lnTo>
                  <a:pt x="202" y="1359"/>
                </a:lnTo>
                <a:lnTo>
                  <a:pt x="221" y="1362"/>
                </a:lnTo>
                <a:lnTo>
                  <a:pt x="238" y="1366"/>
                </a:lnTo>
                <a:lnTo>
                  <a:pt x="252" y="1367"/>
                </a:lnTo>
                <a:lnTo>
                  <a:pt x="265" y="1368"/>
                </a:lnTo>
                <a:lnTo>
                  <a:pt x="273" y="1368"/>
                </a:lnTo>
                <a:lnTo>
                  <a:pt x="277" y="1368"/>
                </a:lnTo>
                <a:lnTo>
                  <a:pt x="282" y="1368"/>
                </a:lnTo>
                <a:lnTo>
                  <a:pt x="353" y="1377"/>
                </a:lnTo>
                <a:lnTo>
                  <a:pt x="418" y="1388"/>
                </a:lnTo>
                <a:lnTo>
                  <a:pt x="479" y="1403"/>
                </a:lnTo>
                <a:lnTo>
                  <a:pt x="535" y="1421"/>
                </a:lnTo>
                <a:lnTo>
                  <a:pt x="587" y="1443"/>
                </a:lnTo>
                <a:lnTo>
                  <a:pt x="635" y="1469"/>
                </a:lnTo>
                <a:lnTo>
                  <a:pt x="677" y="1497"/>
                </a:lnTo>
                <a:lnTo>
                  <a:pt x="715" y="1529"/>
                </a:lnTo>
                <a:lnTo>
                  <a:pt x="748" y="1565"/>
                </a:lnTo>
                <a:lnTo>
                  <a:pt x="773" y="1598"/>
                </a:lnTo>
                <a:lnTo>
                  <a:pt x="794" y="1633"/>
                </a:lnTo>
                <a:lnTo>
                  <a:pt x="810" y="1672"/>
                </a:lnTo>
                <a:lnTo>
                  <a:pt x="1620" y="1377"/>
                </a:lnTo>
                <a:lnTo>
                  <a:pt x="1614" y="1345"/>
                </a:lnTo>
                <a:lnTo>
                  <a:pt x="1609" y="1317"/>
                </a:lnTo>
                <a:lnTo>
                  <a:pt x="1608" y="1291"/>
                </a:lnTo>
                <a:lnTo>
                  <a:pt x="1608" y="1268"/>
                </a:lnTo>
                <a:lnTo>
                  <a:pt x="1609" y="1244"/>
                </a:lnTo>
                <a:lnTo>
                  <a:pt x="1612" y="1222"/>
                </a:lnTo>
                <a:lnTo>
                  <a:pt x="1617" y="1198"/>
                </a:lnTo>
                <a:lnTo>
                  <a:pt x="1619" y="1178"/>
                </a:lnTo>
                <a:lnTo>
                  <a:pt x="1623" y="1157"/>
                </a:lnTo>
                <a:lnTo>
                  <a:pt x="1625" y="1133"/>
                </a:lnTo>
                <a:lnTo>
                  <a:pt x="1628" y="1103"/>
                </a:lnTo>
                <a:lnTo>
                  <a:pt x="1629" y="1070"/>
                </a:lnTo>
                <a:lnTo>
                  <a:pt x="1628" y="1038"/>
                </a:lnTo>
                <a:lnTo>
                  <a:pt x="1624" y="1004"/>
                </a:lnTo>
                <a:lnTo>
                  <a:pt x="1618" y="968"/>
                </a:lnTo>
                <a:lnTo>
                  <a:pt x="1609" y="933"/>
                </a:lnTo>
                <a:lnTo>
                  <a:pt x="1599" y="896"/>
                </a:lnTo>
                <a:lnTo>
                  <a:pt x="1590" y="860"/>
                </a:lnTo>
                <a:lnTo>
                  <a:pt x="1579" y="825"/>
                </a:lnTo>
                <a:lnTo>
                  <a:pt x="1566" y="792"/>
                </a:lnTo>
                <a:lnTo>
                  <a:pt x="1555" y="760"/>
                </a:lnTo>
                <a:lnTo>
                  <a:pt x="1544" y="730"/>
                </a:lnTo>
                <a:lnTo>
                  <a:pt x="1533" y="704"/>
                </a:lnTo>
                <a:lnTo>
                  <a:pt x="1525" y="682"/>
                </a:lnTo>
                <a:lnTo>
                  <a:pt x="1516" y="665"/>
                </a:lnTo>
                <a:lnTo>
                  <a:pt x="1511" y="653"/>
                </a:lnTo>
                <a:lnTo>
                  <a:pt x="1508" y="646"/>
                </a:lnTo>
                <a:lnTo>
                  <a:pt x="1490" y="620"/>
                </a:lnTo>
                <a:lnTo>
                  <a:pt x="1473" y="603"/>
                </a:lnTo>
                <a:lnTo>
                  <a:pt x="1456" y="590"/>
                </a:lnTo>
                <a:lnTo>
                  <a:pt x="1438" y="583"/>
                </a:lnTo>
                <a:lnTo>
                  <a:pt x="1419" y="579"/>
                </a:lnTo>
                <a:lnTo>
                  <a:pt x="1399" y="579"/>
                </a:lnTo>
                <a:lnTo>
                  <a:pt x="1378" y="580"/>
                </a:lnTo>
                <a:lnTo>
                  <a:pt x="1353" y="584"/>
                </a:lnTo>
                <a:lnTo>
                  <a:pt x="1326" y="587"/>
                </a:lnTo>
                <a:lnTo>
                  <a:pt x="1298" y="589"/>
                </a:lnTo>
                <a:lnTo>
                  <a:pt x="1269" y="588"/>
                </a:lnTo>
                <a:lnTo>
                  <a:pt x="1239" y="580"/>
                </a:lnTo>
                <a:lnTo>
                  <a:pt x="1235" y="579"/>
                </a:lnTo>
                <a:lnTo>
                  <a:pt x="1192" y="563"/>
                </a:lnTo>
                <a:lnTo>
                  <a:pt x="1151" y="553"/>
                </a:lnTo>
                <a:lnTo>
                  <a:pt x="1113" y="550"/>
                </a:lnTo>
                <a:lnTo>
                  <a:pt x="1079" y="551"/>
                </a:lnTo>
                <a:lnTo>
                  <a:pt x="1047" y="556"/>
                </a:lnTo>
                <a:lnTo>
                  <a:pt x="1021" y="562"/>
                </a:lnTo>
                <a:lnTo>
                  <a:pt x="999" y="568"/>
                </a:lnTo>
                <a:lnTo>
                  <a:pt x="987" y="573"/>
                </a:lnTo>
                <a:lnTo>
                  <a:pt x="980" y="577"/>
                </a:lnTo>
                <a:lnTo>
                  <a:pt x="977" y="578"/>
                </a:lnTo>
                <a:lnTo>
                  <a:pt x="966" y="583"/>
                </a:lnTo>
                <a:lnTo>
                  <a:pt x="954" y="585"/>
                </a:lnTo>
                <a:lnTo>
                  <a:pt x="943" y="584"/>
                </a:lnTo>
                <a:lnTo>
                  <a:pt x="939" y="585"/>
                </a:lnTo>
                <a:lnTo>
                  <a:pt x="937" y="585"/>
                </a:lnTo>
                <a:lnTo>
                  <a:pt x="933" y="585"/>
                </a:lnTo>
                <a:lnTo>
                  <a:pt x="925" y="585"/>
                </a:lnTo>
                <a:lnTo>
                  <a:pt x="910" y="587"/>
                </a:lnTo>
                <a:lnTo>
                  <a:pt x="893" y="590"/>
                </a:lnTo>
                <a:lnTo>
                  <a:pt x="872" y="594"/>
                </a:lnTo>
                <a:lnTo>
                  <a:pt x="851" y="601"/>
                </a:lnTo>
                <a:lnTo>
                  <a:pt x="832" y="609"/>
                </a:lnTo>
                <a:lnTo>
                  <a:pt x="813" y="616"/>
                </a:lnTo>
                <a:lnTo>
                  <a:pt x="794" y="625"/>
                </a:lnTo>
                <a:lnTo>
                  <a:pt x="778" y="634"/>
                </a:lnTo>
                <a:lnTo>
                  <a:pt x="764" y="646"/>
                </a:lnTo>
                <a:lnTo>
                  <a:pt x="755" y="659"/>
                </a:lnTo>
                <a:lnTo>
                  <a:pt x="750" y="674"/>
                </a:lnTo>
                <a:lnTo>
                  <a:pt x="752" y="690"/>
                </a:lnTo>
                <a:lnTo>
                  <a:pt x="759" y="718"/>
                </a:lnTo>
                <a:lnTo>
                  <a:pt x="761" y="736"/>
                </a:lnTo>
                <a:lnTo>
                  <a:pt x="757" y="754"/>
                </a:lnTo>
                <a:lnTo>
                  <a:pt x="748" y="769"/>
                </a:lnTo>
                <a:lnTo>
                  <a:pt x="735" y="782"/>
                </a:lnTo>
                <a:lnTo>
                  <a:pt x="719" y="792"/>
                </a:lnTo>
                <a:lnTo>
                  <a:pt x="699" y="795"/>
                </a:lnTo>
                <a:lnTo>
                  <a:pt x="680" y="793"/>
                </a:lnTo>
                <a:lnTo>
                  <a:pt x="661" y="784"/>
                </a:lnTo>
                <a:lnTo>
                  <a:pt x="647" y="771"/>
                </a:lnTo>
                <a:lnTo>
                  <a:pt x="637" y="752"/>
                </a:lnTo>
                <a:lnTo>
                  <a:pt x="434" y="183"/>
                </a:lnTo>
                <a:lnTo>
                  <a:pt x="423" y="163"/>
                </a:lnTo>
                <a:lnTo>
                  <a:pt x="408" y="147"/>
                </a:lnTo>
                <a:lnTo>
                  <a:pt x="390" y="135"/>
                </a:lnTo>
                <a:lnTo>
                  <a:pt x="369" y="129"/>
                </a:lnTo>
                <a:lnTo>
                  <a:pt x="347" y="128"/>
                </a:lnTo>
                <a:close/>
                <a:moveTo>
                  <a:pt x="347" y="0"/>
                </a:moveTo>
                <a:lnTo>
                  <a:pt x="380" y="1"/>
                </a:lnTo>
                <a:lnTo>
                  <a:pt x="413" y="9"/>
                </a:lnTo>
                <a:lnTo>
                  <a:pt x="420" y="11"/>
                </a:lnTo>
                <a:lnTo>
                  <a:pt x="431" y="15"/>
                </a:lnTo>
                <a:lnTo>
                  <a:pt x="446" y="22"/>
                </a:lnTo>
                <a:lnTo>
                  <a:pt x="463" y="31"/>
                </a:lnTo>
                <a:lnTo>
                  <a:pt x="481" y="42"/>
                </a:lnTo>
                <a:lnTo>
                  <a:pt x="500" y="55"/>
                </a:lnTo>
                <a:lnTo>
                  <a:pt x="517" y="72"/>
                </a:lnTo>
                <a:lnTo>
                  <a:pt x="532" y="91"/>
                </a:lnTo>
                <a:lnTo>
                  <a:pt x="541" y="113"/>
                </a:lnTo>
                <a:lnTo>
                  <a:pt x="545" y="123"/>
                </a:lnTo>
                <a:lnTo>
                  <a:pt x="551" y="139"/>
                </a:lnTo>
                <a:lnTo>
                  <a:pt x="559" y="160"/>
                </a:lnTo>
                <a:lnTo>
                  <a:pt x="568" y="184"/>
                </a:lnTo>
                <a:lnTo>
                  <a:pt x="578" y="214"/>
                </a:lnTo>
                <a:lnTo>
                  <a:pt x="590" y="245"/>
                </a:lnTo>
                <a:lnTo>
                  <a:pt x="603" y="281"/>
                </a:lnTo>
                <a:lnTo>
                  <a:pt x="616" y="318"/>
                </a:lnTo>
                <a:lnTo>
                  <a:pt x="631" y="356"/>
                </a:lnTo>
                <a:lnTo>
                  <a:pt x="644" y="395"/>
                </a:lnTo>
                <a:lnTo>
                  <a:pt x="659" y="434"/>
                </a:lnTo>
                <a:lnTo>
                  <a:pt x="672" y="472"/>
                </a:lnTo>
                <a:lnTo>
                  <a:pt x="686" y="511"/>
                </a:lnTo>
                <a:lnTo>
                  <a:pt x="699" y="546"/>
                </a:lnTo>
                <a:lnTo>
                  <a:pt x="731" y="520"/>
                </a:lnTo>
                <a:lnTo>
                  <a:pt x="767" y="498"/>
                </a:lnTo>
                <a:lnTo>
                  <a:pt x="807" y="481"/>
                </a:lnTo>
                <a:lnTo>
                  <a:pt x="843" y="470"/>
                </a:lnTo>
                <a:lnTo>
                  <a:pt x="875" y="464"/>
                </a:lnTo>
                <a:lnTo>
                  <a:pt x="901" y="459"/>
                </a:lnTo>
                <a:lnTo>
                  <a:pt x="922" y="458"/>
                </a:lnTo>
                <a:lnTo>
                  <a:pt x="972" y="439"/>
                </a:lnTo>
                <a:lnTo>
                  <a:pt x="1021" y="427"/>
                </a:lnTo>
                <a:lnTo>
                  <a:pt x="1072" y="421"/>
                </a:lnTo>
                <a:lnTo>
                  <a:pt x="1119" y="420"/>
                </a:lnTo>
                <a:lnTo>
                  <a:pt x="1165" y="423"/>
                </a:lnTo>
                <a:lnTo>
                  <a:pt x="1209" y="432"/>
                </a:lnTo>
                <a:lnTo>
                  <a:pt x="1247" y="444"/>
                </a:lnTo>
                <a:lnTo>
                  <a:pt x="1281" y="460"/>
                </a:lnTo>
                <a:lnTo>
                  <a:pt x="1292" y="461"/>
                </a:lnTo>
                <a:lnTo>
                  <a:pt x="1306" y="460"/>
                </a:lnTo>
                <a:lnTo>
                  <a:pt x="1321" y="459"/>
                </a:lnTo>
                <a:lnTo>
                  <a:pt x="1337" y="457"/>
                </a:lnTo>
                <a:lnTo>
                  <a:pt x="1356" y="454"/>
                </a:lnTo>
                <a:lnTo>
                  <a:pt x="1377" y="453"/>
                </a:lnTo>
                <a:lnTo>
                  <a:pt x="1399" y="452"/>
                </a:lnTo>
                <a:lnTo>
                  <a:pt x="1422" y="452"/>
                </a:lnTo>
                <a:lnTo>
                  <a:pt x="1446" y="454"/>
                </a:lnTo>
                <a:lnTo>
                  <a:pt x="1472" y="459"/>
                </a:lnTo>
                <a:lnTo>
                  <a:pt x="1497" y="468"/>
                </a:lnTo>
                <a:lnTo>
                  <a:pt x="1522" y="481"/>
                </a:lnTo>
                <a:lnTo>
                  <a:pt x="1548" y="498"/>
                </a:lnTo>
                <a:lnTo>
                  <a:pt x="1572" y="520"/>
                </a:lnTo>
                <a:lnTo>
                  <a:pt x="1596" y="549"/>
                </a:lnTo>
                <a:lnTo>
                  <a:pt x="1619" y="583"/>
                </a:lnTo>
                <a:lnTo>
                  <a:pt x="1621" y="587"/>
                </a:lnTo>
                <a:lnTo>
                  <a:pt x="1624" y="593"/>
                </a:lnTo>
                <a:lnTo>
                  <a:pt x="1629" y="604"/>
                </a:lnTo>
                <a:lnTo>
                  <a:pt x="1636" y="620"/>
                </a:lnTo>
                <a:lnTo>
                  <a:pt x="1645" y="641"/>
                </a:lnTo>
                <a:lnTo>
                  <a:pt x="1656" y="666"/>
                </a:lnTo>
                <a:lnTo>
                  <a:pt x="1667" y="696"/>
                </a:lnTo>
                <a:lnTo>
                  <a:pt x="1679" y="728"/>
                </a:lnTo>
                <a:lnTo>
                  <a:pt x="1691" y="762"/>
                </a:lnTo>
                <a:lnTo>
                  <a:pt x="1703" y="799"/>
                </a:lnTo>
                <a:lnTo>
                  <a:pt x="1716" y="837"/>
                </a:lnTo>
                <a:lnTo>
                  <a:pt x="1727" y="876"/>
                </a:lnTo>
                <a:lnTo>
                  <a:pt x="1737" y="917"/>
                </a:lnTo>
                <a:lnTo>
                  <a:pt x="1744" y="956"/>
                </a:lnTo>
                <a:lnTo>
                  <a:pt x="1751" y="995"/>
                </a:lnTo>
                <a:lnTo>
                  <a:pt x="1755" y="1035"/>
                </a:lnTo>
                <a:lnTo>
                  <a:pt x="1756" y="1071"/>
                </a:lnTo>
                <a:lnTo>
                  <a:pt x="1755" y="1111"/>
                </a:lnTo>
                <a:lnTo>
                  <a:pt x="1752" y="1144"/>
                </a:lnTo>
                <a:lnTo>
                  <a:pt x="1750" y="1173"/>
                </a:lnTo>
                <a:lnTo>
                  <a:pt x="1745" y="1199"/>
                </a:lnTo>
                <a:lnTo>
                  <a:pt x="1741" y="1221"/>
                </a:lnTo>
                <a:lnTo>
                  <a:pt x="1738" y="1242"/>
                </a:lnTo>
                <a:lnTo>
                  <a:pt x="1735" y="1262"/>
                </a:lnTo>
                <a:lnTo>
                  <a:pt x="1735" y="1282"/>
                </a:lnTo>
                <a:lnTo>
                  <a:pt x="1737" y="1306"/>
                </a:lnTo>
                <a:lnTo>
                  <a:pt x="1741" y="1334"/>
                </a:lnTo>
                <a:lnTo>
                  <a:pt x="1833" y="1300"/>
                </a:lnTo>
                <a:lnTo>
                  <a:pt x="1970" y="1679"/>
                </a:lnTo>
                <a:lnTo>
                  <a:pt x="726" y="2129"/>
                </a:lnTo>
                <a:lnTo>
                  <a:pt x="590" y="1751"/>
                </a:lnTo>
                <a:lnTo>
                  <a:pt x="691" y="1714"/>
                </a:lnTo>
                <a:lnTo>
                  <a:pt x="683" y="1697"/>
                </a:lnTo>
                <a:lnTo>
                  <a:pt x="674" y="1679"/>
                </a:lnTo>
                <a:lnTo>
                  <a:pt x="661" y="1660"/>
                </a:lnTo>
                <a:lnTo>
                  <a:pt x="646" y="1641"/>
                </a:lnTo>
                <a:lnTo>
                  <a:pt x="627" y="1622"/>
                </a:lnTo>
                <a:lnTo>
                  <a:pt x="606" y="1604"/>
                </a:lnTo>
                <a:lnTo>
                  <a:pt x="581" y="1586"/>
                </a:lnTo>
                <a:lnTo>
                  <a:pt x="551" y="1568"/>
                </a:lnTo>
                <a:lnTo>
                  <a:pt x="517" y="1551"/>
                </a:lnTo>
                <a:lnTo>
                  <a:pt x="479" y="1537"/>
                </a:lnTo>
                <a:lnTo>
                  <a:pt x="436" y="1523"/>
                </a:lnTo>
                <a:lnTo>
                  <a:pt x="387" y="1512"/>
                </a:lnTo>
                <a:lnTo>
                  <a:pt x="335" y="1503"/>
                </a:lnTo>
                <a:lnTo>
                  <a:pt x="275" y="1496"/>
                </a:lnTo>
                <a:lnTo>
                  <a:pt x="267" y="1496"/>
                </a:lnTo>
                <a:lnTo>
                  <a:pt x="256" y="1496"/>
                </a:lnTo>
                <a:lnTo>
                  <a:pt x="241" y="1495"/>
                </a:lnTo>
                <a:lnTo>
                  <a:pt x="223" y="1492"/>
                </a:lnTo>
                <a:lnTo>
                  <a:pt x="201" y="1489"/>
                </a:lnTo>
                <a:lnTo>
                  <a:pt x="178" y="1484"/>
                </a:lnTo>
                <a:lnTo>
                  <a:pt x="155" y="1476"/>
                </a:lnTo>
                <a:lnTo>
                  <a:pt x="130" y="1468"/>
                </a:lnTo>
                <a:lnTo>
                  <a:pt x="106" y="1456"/>
                </a:lnTo>
                <a:lnTo>
                  <a:pt x="81" y="1441"/>
                </a:lnTo>
                <a:lnTo>
                  <a:pt x="59" y="1424"/>
                </a:lnTo>
                <a:lnTo>
                  <a:pt x="39" y="1402"/>
                </a:lnTo>
                <a:lnTo>
                  <a:pt x="22" y="1377"/>
                </a:lnTo>
                <a:lnTo>
                  <a:pt x="9" y="1348"/>
                </a:lnTo>
                <a:lnTo>
                  <a:pt x="8" y="1343"/>
                </a:lnTo>
                <a:lnTo>
                  <a:pt x="5" y="1333"/>
                </a:lnTo>
                <a:lnTo>
                  <a:pt x="1" y="1318"/>
                </a:lnTo>
                <a:lnTo>
                  <a:pt x="0" y="1298"/>
                </a:lnTo>
                <a:lnTo>
                  <a:pt x="0" y="1276"/>
                </a:lnTo>
                <a:lnTo>
                  <a:pt x="3" y="1252"/>
                </a:lnTo>
                <a:lnTo>
                  <a:pt x="10" y="1226"/>
                </a:lnTo>
                <a:lnTo>
                  <a:pt x="22" y="1199"/>
                </a:lnTo>
                <a:lnTo>
                  <a:pt x="41" y="1173"/>
                </a:lnTo>
                <a:lnTo>
                  <a:pt x="64" y="1149"/>
                </a:lnTo>
                <a:lnTo>
                  <a:pt x="93" y="1128"/>
                </a:lnTo>
                <a:lnTo>
                  <a:pt x="128" y="1112"/>
                </a:lnTo>
                <a:lnTo>
                  <a:pt x="168" y="1098"/>
                </a:lnTo>
                <a:lnTo>
                  <a:pt x="212" y="1090"/>
                </a:lnTo>
                <a:lnTo>
                  <a:pt x="262" y="1084"/>
                </a:lnTo>
                <a:lnTo>
                  <a:pt x="317" y="1082"/>
                </a:lnTo>
                <a:lnTo>
                  <a:pt x="377" y="1085"/>
                </a:lnTo>
                <a:lnTo>
                  <a:pt x="443" y="1091"/>
                </a:lnTo>
                <a:lnTo>
                  <a:pt x="439" y="1074"/>
                </a:lnTo>
                <a:lnTo>
                  <a:pt x="432" y="1055"/>
                </a:lnTo>
                <a:lnTo>
                  <a:pt x="153" y="285"/>
                </a:lnTo>
                <a:lnTo>
                  <a:pt x="145" y="252"/>
                </a:lnTo>
                <a:lnTo>
                  <a:pt x="141" y="218"/>
                </a:lnTo>
                <a:lnTo>
                  <a:pt x="143" y="185"/>
                </a:lnTo>
                <a:lnTo>
                  <a:pt x="150" y="152"/>
                </a:lnTo>
                <a:lnTo>
                  <a:pt x="162" y="121"/>
                </a:lnTo>
                <a:lnTo>
                  <a:pt x="178" y="93"/>
                </a:lnTo>
                <a:lnTo>
                  <a:pt x="197" y="67"/>
                </a:lnTo>
                <a:lnTo>
                  <a:pt x="222" y="45"/>
                </a:lnTo>
                <a:lnTo>
                  <a:pt x="250" y="27"/>
                </a:lnTo>
                <a:lnTo>
                  <a:pt x="281" y="12"/>
                </a:lnTo>
                <a:lnTo>
                  <a:pt x="314" y="4"/>
                </a:lnTo>
                <a:lnTo>
                  <a:pt x="347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94" name="Freeform 12"/>
          <p:cNvSpPr>
            <a:spLocks noEditPoints="1"/>
          </p:cNvSpPr>
          <p:nvPr/>
        </p:nvSpPr>
        <p:spPr bwMode="auto">
          <a:xfrm>
            <a:off x="6081713" y="2220913"/>
            <a:ext cx="180975" cy="238125"/>
          </a:xfrm>
          <a:custGeom>
            <a:avLst/>
            <a:gdLst>
              <a:gd name="T0" fmla="*/ 1211 w 2666"/>
              <a:gd name="T1" fmla="*/ 3390 h 3745"/>
              <a:gd name="T2" fmla="*/ 1455 w 2666"/>
              <a:gd name="T3" fmla="*/ 3592 h 3745"/>
              <a:gd name="T4" fmla="*/ 1335 w 2666"/>
              <a:gd name="T5" fmla="*/ 3298 h 3745"/>
              <a:gd name="T6" fmla="*/ 2391 w 2666"/>
              <a:gd name="T7" fmla="*/ 0 h 3745"/>
              <a:gd name="T8" fmla="*/ 2478 w 2666"/>
              <a:gd name="T9" fmla="*/ 14 h 3745"/>
              <a:gd name="T10" fmla="*/ 2554 w 2666"/>
              <a:gd name="T11" fmla="*/ 53 h 3745"/>
              <a:gd name="T12" fmla="*/ 2613 w 2666"/>
              <a:gd name="T13" fmla="*/ 113 h 3745"/>
              <a:gd name="T14" fmla="*/ 2652 w 2666"/>
              <a:gd name="T15" fmla="*/ 188 h 3745"/>
              <a:gd name="T16" fmla="*/ 2666 w 2666"/>
              <a:gd name="T17" fmla="*/ 275 h 3745"/>
              <a:gd name="T18" fmla="*/ 2460 w 2666"/>
              <a:gd name="T19" fmla="*/ 2166 h 3745"/>
              <a:gd name="T20" fmla="*/ 2458 w 2666"/>
              <a:gd name="T21" fmla="*/ 253 h 3745"/>
              <a:gd name="T22" fmla="*/ 2432 w 2666"/>
              <a:gd name="T23" fmla="*/ 220 h 3745"/>
              <a:gd name="T24" fmla="*/ 2391 w 2666"/>
              <a:gd name="T25" fmla="*/ 206 h 3745"/>
              <a:gd name="T26" fmla="*/ 252 w 2666"/>
              <a:gd name="T27" fmla="*/ 210 h 3745"/>
              <a:gd name="T28" fmla="*/ 218 w 2666"/>
              <a:gd name="T29" fmla="*/ 235 h 3745"/>
              <a:gd name="T30" fmla="*/ 206 w 2666"/>
              <a:gd name="T31" fmla="*/ 275 h 3745"/>
              <a:gd name="T32" fmla="*/ 1442 w 2666"/>
              <a:gd name="T33" fmla="*/ 3213 h 3745"/>
              <a:gd name="T34" fmla="*/ 1458 w 2666"/>
              <a:gd name="T35" fmla="*/ 3278 h 3745"/>
              <a:gd name="T36" fmla="*/ 1499 w 2666"/>
              <a:gd name="T37" fmla="*/ 3358 h 3745"/>
              <a:gd name="T38" fmla="*/ 1554 w 2666"/>
              <a:gd name="T39" fmla="*/ 3422 h 3745"/>
              <a:gd name="T40" fmla="*/ 1620 w 2666"/>
              <a:gd name="T41" fmla="*/ 3471 h 3745"/>
              <a:gd name="T42" fmla="*/ 1692 w 2666"/>
              <a:gd name="T43" fmla="*/ 3506 h 3745"/>
              <a:gd name="T44" fmla="*/ 1767 w 2666"/>
              <a:gd name="T45" fmla="*/ 3529 h 3745"/>
              <a:gd name="T46" fmla="*/ 1842 w 2666"/>
              <a:gd name="T47" fmla="*/ 3540 h 3745"/>
              <a:gd name="T48" fmla="*/ 1921 w 2666"/>
              <a:gd name="T49" fmla="*/ 3546 h 3745"/>
              <a:gd name="T50" fmla="*/ 1996 w 2666"/>
              <a:gd name="T51" fmla="*/ 3560 h 3745"/>
              <a:gd name="T52" fmla="*/ 274 w 2666"/>
              <a:gd name="T53" fmla="*/ 3745 h 3745"/>
              <a:gd name="T54" fmla="*/ 187 w 2666"/>
              <a:gd name="T55" fmla="*/ 3731 h 3745"/>
              <a:gd name="T56" fmla="*/ 113 w 2666"/>
              <a:gd name="T57" fmla="*/ 3692 h 3745"/>
              <a:gd name="T58" fmla="*/ 53 w 2666"/>
              <a:gd name="T59" fmla="*/ 3633 h 3745"/>
              <a:gd name="T60" fmla="*/ 13 w 2666"/>
              <a:gd name="T61" fmla="*/ 3557 h 3745"/>
              <a:gd name="T62" fmla="*/ 0 w 2666"/>
              <a:gd name="T63" fmla="*/ 3470 h 3745"/>
              <a:gd name="T64" fmla="*/ 4 w 2666"/>
              <a:gd name="T65" fmla="*/ 231 h 3745"/>
              <a:gd name="T66" fmla="*/ 31 w 2666"/>
              <a:gd name="T67" fmla="*/ 149 h 3745"/>
              <a:gd name="T68" fmla="*/ 80 w 2666"/>
              <a:gd name="T69" fmla="*/ 81 h 3745"/>
              <a:gd name="T70" fmla="*/ 148 w 2666"/>
              <a:gd name="T71" fmla="*/ 31 h 3745"/>
              <a:gd name="T72" fmla="*/ 229 w 2666"/>
              <a:gd name="T73" fmla="*/ 4 h 3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666" h="3745">
                <a:moveTo>
                  <a:pt x="1335" y="3298"/>
                </a:moveTo>
                <a:lnTo>
                  <a:pt x="1211" y="3390"/>
                </a:lnTo>
                <a:lnTo>
                  <a:pt x="1211" y="3592"/>
                </a:lnTo>
                <a:lnTo>
                  <a:pt x="1455" y="3592"/>
                </a:lnTo>
                <a:lnTo>
                  <a:pt x="1455" y="3390"/>
                </a:lnTo>
                <a:lnTo>
                  <a:pt x="1335" y="3298"/>
                </a:lnTo>
                <a:close/>
                <a:moveTo>
                  <a:pt x="274" y="0"/>
                </a:moveTo>
                <a:lnTo>
                  <a:pt x="2391" y="0"/>
                </a:lnTo>
                <a:lnTo>
                  <a:pt x="2437" y="4"/>
                </a:lnTo>
                <a:lnTo>
                  <a:pt x="2478" y="14"/>
                </a:lnTo>
                <a:lnTo>
                  <a:pt x="2518" y="31"/>
                </a:lnTo>
                <a:lnTo>
                  <a:pt x="2554" y="53"/>
                </a:lnTo>
                <a:lnTo>
                  <a:pt x="2586" y="81"/>
                </a:lnTo>
                <a:lnTo>
                  <a:pt x="2613" y="113"/>
                </a:lnTo>
                <a:lnTo>
                  <a:pt x="2635" y="149"/>
                </a:lnTo>
                <a:lnTo>
                  <a:pt x="2652" y="188"/>
                </a:lnTo>
                <a:lnTo>
                  <a:pt x="2663" y="231"/>
                </a:lnTo>
                <a:lnTo>
                  <a:pt x="2666" y="275"/>
                </a:lnTo>
                <a:lnTo>
                  <a:pt x="2666" y="2126"/>
                </a:lnTo>
                <a:lnTo>
                  <a:pt x="2460" y="2166"/>
                </a:lnTo>
                <a:lnTo>
                  <a:pt x="2460" y="275"/>
                </a:lnTo>
                <a:lnTo>
                  <a:pt x="2458" y="253"/>
                </a:lnTo>
                <a:lnTo>
                  <a:pt x="2448" y="235"/>
                </a:lnTo>
                <a:lnTo>
                  <a:pt x="2432" y="220"/>
                </a:lnTo>
                <a:lnTo>
                  <a:pt x="2413" y="210"/>
                </a:lnTo>
                <a:lnTo>
                  <a:pt x="2391" y="206"/>
                </a:lnTo>
                <a:lnTo>
                  <a:pt x="274" y="206"/>
                </a:lnTo>
                <a:lnTo>
                  <a:pt x="252" y="210"/>
                </a:lnTo>
                <a:lnTo>
                  <a:pt x="234" y="220"/>
                </a:lnTo>
                <a:lnTo>
                  <a:pt x="218" y="235"/>
                </a:lnTo>
                <a:lnTo>
                  <a:pt x="209" y="253"/>
                </a:lnTo>
                <a:lnTo>
                  <a:pt x="206" y="275"/>
                </a:lnTo>
                <a:lnTo>
                  <a:pt x="206" y="3213"/>
                </a:lnTo>
                <a:lnTo>
                  <a:pt x="1442" y="3213"/>
                </a:lnTo>
                <a:lnTo>
                  <a:pt x="1450" y="3248"/>
                </a:lnTo>
                <a:lnTo>
                  <a:pt x="1458" y="3278"/>
                </a:lnTo>
                <a:lnTo>
                  <a:pt x="1477" y="3321"/>
                </a:lnTo>
                <a:lnTo>
                  <a:pt x="1499" y="3358"/>
                </a:lnTo>
                <a:lnTo>
                  <a:pt x="1524" y="3392"/>
                </a:lnTo>
                <a:lnTo>
                  <a:pt x="1554" y="3422"/>
                </a:lnTo>
                <a:lnTo>
                  <a:pt x="1586" y="3449"/>
                </a:lnTo>
                <a:lnTo>
                  <a:pt x="1620" y="3471"/>
                </a:lnTo>
                <a:lnTo>
                  <a:pt x="1656" y="3491"/>
                </a:lnTo>
                <a:lnTo>
                  <a:pt x="1692" y="3506"/>
                </a:lnTo>
                <a:lnTo>
                  <a:pt x="1729" y="3519"/>
                </a:lnTo>
                <a:lnTo>
                  <a:pt x="1767" y="3529"/>
                </a:lnTo>
                <a:lnTo>
                  <a:pt x="1805" y="3535"/>
                </a:lnTo>
                <a:lnTo>
                  <a:pt x="1842" y="3540"/>
                </a:lnTo>
                <a:lnTo>
                  <a:pt x="1877" y="3541"/>
                </a:lnTo>
                <a:lnTo>
                  <a:pt x="1921" y="3546"/>
                </a:lnTo>
                <a:lnTo>
                  <a:pt x="1960" y="3553"/>
                </a:lnTo>
                <a:lnTo>
                  <a:pt x="1996" y="3560"/>
                </a:lnTo>
                <a:lnTo>
                  <a:pt x="2062" y="3745"/>
                </a:lnTo>
                <a:lnTo>
                  <a:pt x="274" y="3745"/>
                </a:lnTo>
                <a:lnTo>
                  <a:pt x="230" y="3741"/>
                </a:lnTo>
                <a:lnTo>
                  <a:pt x="187" y="3731"/>
                </a:lnTo>
                <a:lnTo>
                  <a:pt x="148" y="3714"/>
                </a:lnTo>
                <a:lnTo>
                  <a:pt x="113" y="3692"/>
                </a:lnTo>
                <a:lnTo>
                  <a:pt x="80" y="3665"/>
                </a:lnTo>
                <a:lnTo>
                  <a:pt x="53" y="3633"/>
                </a:lnTo>
                <a:lnTo>
                  <a:pt x="31" y="3596"/>
                </a:lnTo>
                <a:lnTo>
                  <a:pt x="13" y="3557"/>
                </a:lnTo>
                <a:lnTo>
                  <a:pt x="4" y="3515"/>
                </a:lnTo>
                <a:lnTo>
                  <a:pt x="0" y="3470"/>
                </a:lnTo>
                <a:lnTo>
                  <a:pt x="0" y="275"/>
                </a:lnTo>
                <a:lnTo>
                  <a:pt x="4" y="231"/>
                </a:lnTo>
                <a:lnTo>
                  <a:pt x="13" y="188"/>
                </a:lnTo>
                <a:lnTo>
                  <a:pt x="31" y="149"/>
                </a:lnTo>
                <a:lnTo>
                  <a:pt x="53" y="113"/>
                </a:lnTo>
                <a:lnTo>
                  <a:pt x="80" y="81"/>
                </a:lnTo>
                <a:lnTo>
                  <a:pt x="111" y="53"/>
                </a:lnTo>
                <a:lnTo>
                  <a:pt x="148" y="31"/>
                </a:lnTo>
                <a:lnTo>
                  <a:pt x="187" y="14"/>
                </a:lnTo>
                <a:lnTo>
                  <a:pt x="229" y="4"/>
                </a:lnTo>
                <a:lnTo>
                  <a:pt x="2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95" name="Freeform 13"/>
          <p:cNvSpPr>
            <a:spLocks/>
          </p:cNvSpPr>
          <p:nvPr/>
        </p:nvSpPr>
        <p:spPr bwMode="auto">
          <a:xfrm>
            <a:off x="6127750" y="2268538"/>
            <a:ext cx="133350" cy="84137"/>
          </a:xfrm>
          <a:custGeom>
            <a:avLst/>
            <a:gdLst>
              <a:gd name="T0" fmla="*/ 1911 w 1967"/>
              <a:gd name="T1" fmla="*/ 0 h 1311"/>
              <a:gd name="T2" fmla="*/ 1967 w 1967"/>
              <a:gd name="T3" fmla="*/ 146 h 1311"/>
              <a:gd name="T4" fmla="*/ 1215 w 1967"/>
              <a:gd name="T5" fmla="*/ 439 h 1311"/>
              <a:gd name="T6" fmla="*/ 745 w 1967"/>
              <a:gd name="T7" fmla="*/ 1031 h 1311"/>
              <a:gd name="T8" fmla="*/ 530 w 1967"/>
              <a:gd name="T9" fmla="*/ 770 h 1311"/>
              <a:gd name="T10" fmla="*/ 364 w 1967"/>
              <a:gd name="T11" fmla="*/ 1311 h 1311"/>
              <a:gd name="T12" fmla="*/ 0 w 1967"/>
              <a:gd name="T13" fmla="*/ 1161 h 1311"/>
              <a:gd name="T14" fmla="*/ 60 w 1967"/>
              <a:gd name="T15" fmla="*/ 1017 h 1311"/>
              <a:gd name="T16" fmla="*/ 265 w 1967"/>
              <a:gd name="T17" fmla="*/ 1101 h 1311"/>
              <a:gd name="T18" fmla="*/ 465 w 1967"/>
              <a:gd name="T19" fmla="*/ 446 h 1311"/>
              <a:gd name="T20" fmla="*/ 743 w 1967"/>
              <a:gd name="T21" fmla="*/ 782 h 1311"/>
              <a:gd name="T22" fmla="*/ 1120 w 1967"/>
              <a:gd name="T23" fmla="*/ 308 h 1311"/>
              <a:gd name="T24" fmla="*/ 1911 w 1967"/>
              <a:gd name="T25" fmla="*/ 0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67" h="1311">
                <a:moveTo>
                  <a:pt x="1911" y="0"/>
                </a:moveTo>
                <a:lnTo>
                  <a:pt x="1967" y="146"/>
                </a:lnTo>
                <a:lnTo>
                  <a:pt x="1215" y="439"/>
                </a:lnTo>
                <a:lnTo>
                  <a:pt x="745" y="1031"/>
                </a:lnTo>
                <a:lnTo>
                  <a:pt x="530" y="770"/>
                </a:lnTo>
                <a:lnTo>
                  <a:pt x="364" y="1311"/>
                </a:lnTo>
                <a:lnTo>
                  <a:pt x="0" y="1161"/>
                </a:lnTo>
                <a:lnTo>
                  <a:pt x="60" y="1017"/>
                </a:lnTo>
                <a:lnTo>
                  <a:pt x="265" y="1101"/>
                </a:lnTo>
                <a:lnTo>
                  <a:pt x="465" y="446"/>
                </a:lnTo>
                <a:lnTo>
                  <a:pt x="743" y="782"/>
                </a:lnTo>
                <a:lnTo>
                  <a:pt x="1120" y="308"/>
                </a:lnTo>
                <a:lnTo>
                  <a:pt x="1911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96" name="Freeform 32"/>
          <p:cNvSpPr>
            <a:spLocks/>
          </p:cNvSpPr>
          <p:nvPr/>
        </p:nvSpPr>
        <p:spPr bwMode="auto">
          <a:xfrm>
            <a:off x="6127750" y="1322388"/>
            <a:ext cx="85725" cy="46037"/>
          </a:xfrm>
          <a:custGeom>
            <a:avLst/>
            <a:gdLst/>
            <a:ahLst/>
            <a:cxnLst>
              <a:cxn ang="0">
                <a:pos x="216" y="0"/>
              </a:cxn>
              <a:cxn ang="0">
                <a:pos x="216" y="84"/>
              </a:cxn>
              <a:cxn ang="0">
                <a:pos x="13" y="115"/>
              </a:cxn>
              <a:cxn ang="0">
                <a:pos x="0" y="39"/>
              </a:cxn>
              <a:cxn ang="0">
                <a:pos x="216" y="0"/>
              </a:cxn>
            </a:cxnLst>
            <a:rect l="0" t="0" r="r" b="b"/>
            <a:pathLst>
              <a:path w="216" h="115">
                <a:moveTo>
                  <a:pt x="216" y="0"/>
                </a:moveTo>
                <a:lnTo>
                  <a:pt x="216" y="84"/>
                </a:lnTo>
                <a:lnTo>
                  <a:pt x="13" y="115"/>
                </a:lnTo>
                <a:lnTo>
                  <a:pt x="0" y="39"/>
                </a:lnTo>
                <a:lnTo>
                  <a:pt x="21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7" name="Freeform 33"/>
          <p:cNvSpPr>
            <a:spLocks/>
          </p:cNvSpPr>
          <p:nvPr/>
        </p:nvSpPr>
        <p:spPr bwMode="auto">
          <a:xfrm rot="21198303">
            <a:off x="6137275" y="1452563"/>
            <a:ext cx="212725" cy="101600"/>
          </a:xfrm>
          <a:custGeom>
            <a:avLst/>
            <a:gdLst/>
            <a:ahLst/>
            <a:cxnLst>
              <a:cxn ang="0">
                <a:pos x="187" y="0"/>
              </a:cxn>
              <a:cxn ang="0">
                <a:pos x="187" y="176"/>
              </a:cxn>
              <a:cxn ang="0">
                <a:pos x="641" y="176"/>
              </a:cxn>
              <a:cxn ang="0">
                <a:pos x="648" y="205"/>
              </a:cxn>
              <a:cxn ang="0">
                <a:pos x="206" y="284"/>
              </a:cxn>
              <a:cxn ang="0">
                <a:pos x="187" y="287"/>
              </a:cxn>
              <a:cxn ang="0">
                <a:pos x="50" y="311"/>
              </a:cxn>
              <a:cxn ang="0">
                <a:pos x="26" y="176"/>
              </a:cxn>
              <a:cxn ang="0">
                <a:pos x="23" y="157"/>
              </a:cxn>
              <a:cxn ang="0">
                <a:pos x="0" y="28"/>
              </a:cxn>
              <a:cxn ang="0">
                <a:pos x="187" y="0"/>
              </a:cxn>
            </a:cxnLst>
            <a:rect l="0" t="0" r="r" b="b"/>
            <a:pathLst>
              <a:path w="648" h="311">
                <a:moveTo>
                  <a:pt x="187" y="0"/>
                </a:moveTo>
                <a:lnTo>
                  <a:pt x="187" y="176"/>
                </a:lnTo>
                <a:lnTo>
                  <a:pt x="641" y="176"/>
                </a:lnTo>
                <a:lnTo>
                  <a:pt x="648" y="205"/>
                </a:lnTo>
                <a:lnTo>
                  <a:pt x="206" y="284"/>
                </a:lnTo>
                <a:lnTo>
                  <a:pt x="187" y="287"/>
                </a:lnTo>
                <a:lnTo>
                  <a:pt x="50" y="311"/>
                </a:lnTo>
                <a:lnTo>
                  <a:pt x="26" y="176"/>
                </a:lnTo>
                <a:lnTo>
                  <a:pt x="23" y="157"/>
                </a:lnTo>
                <a:lnTo>
                  <a:pt x="0" y="28"/>
                </a:lnTo>
                <a:lnTo>
                  <a:pt x="187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8" name="Freeform 36"/>
          <p:cNvSpPr>
            <a:spLocks noEditPoints="1"/>
          </p:cNvSpPr>
          <p:nvPr/>
        </p:nvSpPr>
        <p:spPr bwMode="auto">
          <a:xfrm rot="21119940">
            <a:off x="6235700" y="1312863"/>
            <a:ext cx="246063" cy="157162"/>
          </a:xfrm>
          <a:custGeom>
            <a:avLst/>
            <a:gdLst/>
            <a:ahLst/>
            <a:cxnLst>
              <a:cxn ang="0">
                <a:pos x="171" y="89"/>
              </a:cxn>
              <a:cxn ang="0">
                <a:pos x="171" y="102"/>
              </a:cxn>
              <a:cxn ang="0">
                <a:pos x="148" y="107"/>
              </a:cxn>
              <a:cxn ang="0">
                <a:pos x="132" y="118"/>
              </a:cxn>
              <a:cxn ang="0">
                <a:pos x="121" y="133"/>
              </a:cxn>
              <a:cxn ang="0">
                <a:pos x="118" y="152"/>
              </a:cxn>
              <a:cxn ang="0">
                <a:pos x="121" y="170"/>
              </a:cxn>
              <a:cxn ang="0">
                <a:pos x="131" y="186"/>
              </a:cxn>
              <a:cxn ang="0">
                <a:pos x="140" y="194"/>
              </a:cxn>
              <a:cxn ang="0">
                <a:pos x="155" y="202"/>
              </a:cxn>
              <a:cxn ang="0">
                <a:pos x="171" y="207"/>
              </a:cxn>
              <a:cxn ang="0">
                <a:pos x="171" y="258"/>
              </a:cxn>
              <a:cxn ang="0">
                <a:pos x="161" y="252"/>
              </a:cxn>
              <a:cxn ang="0">
                <a:pos x="158" y="247"/>
              </a:cxn>
              <a:cxn ang="0">
                <a:pos x="151" y="241"/>
              </a:cxn>
              <a:cxn ang="0">
                <a:pos x="148" y="231"/>
              </a:cxn>
              <a:cxn ang="0">
                <a:pos x="111" y="234"/>
              </a:cxn>
              <a:cxn ang="0">
                <a:pos x="116" y="249"/>
              </a:cxn>
              <a:cxn ang="0">
                <a:pos x="123" y="262"/>
              </a:cxn>
              <a:cxn ang="0">
                <a:pos x="132" y="271"/>
              </a:cxn>
              <a:cxn ang="0">
                <a:pos x="148" y="283"/>
              </a:cxn>
              <a:cxn ang="0">
                <a:pos x="171" y="287"/>
              </a:cxn>
              <a:cxn ang="0">
                <a:pos x="171" y="310"/>
              </a:cxn>
              <a:cxn ang="0">
                <a:pos x="192" y="310"/>
              </a:cxn>
              <a:cxn ang="0">
                <a:pos x="192" y="287"/>
              </a:cxn>
              <a:cxn ang="0">
                <a:pos x="209" y="284"/>
              </a:cxn>
              <a:cxn ang="0">
                <a:pos x="224" y="278"/>
              </a:cxn>
              <a:cxn ang="0">
                <a:pos x="235" y="268"/>
              </a:cxn>
              <a:cxn ang="0">
                <a:pos x="245" y="257"/>
              </a:cxn>
              <a:cxn ang="0">
                <a:pos x="250" y="245"/>
              </a:cxn>
              <a:cxn ang="0">
                <a:pos x="251" y="231"/>
              </a:cxn>
              <a:cxn ang="0">
                <a:pos x="248" y="213"/>
              </a:cxn>
              <a:cxn ang="0">
                <a:pos x="238" y="199"/>
              </a:cxn>
              <a:cxn ang="0">
                <a:pos x="227" y="191"/>
              </a:cxn>
              <a:cxn ang="0">
                <a:pos x="213" y="183"/>
              </a:cxn>
              <a:cxn ang="0">
                <a:pos x="192" y="178"/>
              </a:cxn>
              <a:cxn ang="0">
                <a:pos x="192" y="129"/>
              </a:cxn>
              <a:cxn ang="0">
                <a:pos x="198" y="133"/>
              </a:cxn>
              <a:cxn ang="0">
                <a:pos x="208" y="142"/>
              </a:cxn>
              <a:cxn ang="0">
                <a:pos x="209" y="149"/>
              </a:cxn>
              <a:cxn ang="0">
                <a:pos x="245" y="144"/>
              </a:cxn>
              <a:cxn ang="0">
                <a:pos x="238" y="128"/>
              </a:cxn>
              <a:cxn ang="0">
                <a:pos x="229" y="115"/>
              </a:cxn>
              <a:cxn ang="0">
                <a:pos x="213" y="107"/>
              </a:cxn>
              <a:cxn ang="0">
                <a:pos x="192" y="102"/>
              </a:cxn>
              <a:cxn ang="0">
                <a:pos x="192" y="89"/>
              </a:cxn>
              <a:cxn ang="0">
                <a:pos x="171" y="89"/>
              </a:cxn>
              <a:cxn ang="0">
                <a:pos x="0" y="0"/>
              </a:cxn>
              <a:cxn ang="0">
                <a:pos x="723" y="0"/>
              </a:cxn>
              <a:cxn ang="0">
                <a:pos x="723" y="460"/>
              </a:cxn>
              <a:cxn ang="0">
                <a:pos x="0" y="460"/>
              </a:cxn>
              <a:cxn ang="0">
                <a:pos x="0" y="0"/>
              </a:cxn>
            </a:cxnLst>
            <a:rect l="0" t="0" r="r" b="b"/>
            <a:pathLst>
              <a:path w="723" h="460">
                <a:moveTo>
                  <a:pt x="171" y="89"/>
                </a:moveTo>
                <a:lnTo>
                  <a:pt x="171" y="102"/>
                </a:lnTo>
                <a:lnTo>
                  <a:pt x="148" y="107"/>
                </a:lnTo>
                <a:lnTo>
                  <a:pt x="132" y="118"/>
                </a:lnTo>
                <a:lnTo>
                  <a:pt x="121" y="133"/>
                </a:lnTo>
                <a:lnTo>
                  <a:pt x="118" y="152"/>
                </a:lnTo>
                <a:lnTo>
                  <a:pt x="121" y="170"/>
                </a:lnTo>
                <a:lnTo>
                  <a:pt x="131" y="186"/>
                </a:lnTo>
                <a:lnTo>
                  <a:pt x="140" y="194"/>
                </a:lnTo>
                <a:lnTo>
                  <a:pt x="155" y="202"/>
                </a:lnTo>
                <a:lnTo>
                  <a:pt x="171" y="207"/>
                </a:lnTo>
                <a:lnTo>
                  <a:pt x="171" y="258"/>
                </a:lnTo>
                <a:lnTo>
                  <a:pt x="161" y="252"/>
                </a:lnTo>
                <a:lnTo>
                  <a:pt x="158" y="247"/>
                </a:lnTo>
                <a:lnTo>
                  <a:pt x="151" y="241"/>
                </a:lnTo>
                <a:lnTo>
                  <a:pt x="148" y="231"/>
                </a:lnTo>
                <a:lnTo>
                  <a:pt x="111" y="234"/>
                </a:lnTo>
                <a:lnTo>
                  <a:pt x="116" y="249"/>
                </a:lnTo>
                <a:lnTo>
                  <a:pt x="123" y="262"/>
                </a:lnTo>
                <a:lnTo>
                  <a:pt x="132" y="271"/>
                </a:lnTo>
                <a:lnTo>
                  <a:pt x="148" y="283"/>
                </a:lnTo>
                <a:lnTo>
                  <a:pt x="171" y="287"/>
                </a:lnTo>
                <a:lnTo>
                  <a:pt x="171" y="310"/>
                </a:lnTo>
                <a:lnTo>
                  <a:pt x="192" y="310"/>
                </a:lnTo>
                <a:lnTo>
                  <a:pt x="192" y="287"/>
                </a:lnTo>
                <a:lnTo>
                  <a:pt x="209" y="284"/>
                </a:lnTo>
                <a:lnTo>
                  <a:pt x="224" y="278"/>
                </a:lnTo>
                <a:lnTo>
                  <a:pt x="235" y="268"/>
                </a:lnTo>
                <a:lnTo>
                  <a:pt x="245" y="257"/>
                </a:lnTo>
                <a:lnTo>
                  <a:pt x="250" y="245"/>
                </a:lnTo>
                <a:lnTo>
                  <a:pt x="251" y="231"/>
                </a:lnTo>
                <a:lnTo>
                  <a:pt x="248" y="213"/>
                </a:lnTo>
                <a:lnTo>
                  <a:pt x="238" y="199"/>
                </a:lnTo>
                <a:lnTo>
                  <a:pt x="227" y="191"/>
                </a:lnTo>
                <a:lnTo>
                  <a:pt x="213" y="183"/>
                </a:lnTo>
                <a:lnTo>
                  <a:pt x="192" y="178"/>
                </a:lnTo>
                <a:lnTo>
                  <a:pt x="192" y="129"/>
                </a:lnTo>
                <a:lnTo>
                  <a:pt x="198" y="133"/>
                </a:lnTo>
                <a:lnTo>
                  <a:pt x="208" y="142"/>
                </a:lnTo>
                <a:lnTo>
                  <a:pt x="209" y="149"/>
                </a:lnTo>
                <a:lnTo>
                  <a:pt x="245" y="144"/>
                </a:lnTo>
                <a:lnTo>
                  <a:pt x="238" y="128"/>
                </a:lnTo>
                <a:lnTo>
                  <a:pt x="229" y="115"/>
                </a:lnTo>
                <a:lnTo>
                  <a:pt x="213" y="107"/>
                </a:lnTo>
                <a:lnTo>
                  <a:pt x="192" y="102"/>
                </a:lnTo>
                <a:lnTo>
                  <a:pt x="192" y="89"/>
                </a:lnTo>
                <a:lnTo>
                  <a:pt x="171" y="89"/>
                </a:lnTo>
                <a:close/>
                <a:moveTo>
                  <a:pt x="0" y="0"/>
                </a:moveTo>
                <a:lnTo>
                  <a:pt x="723" y="0"/>
                </a:lnTo>
                <a:lnTo>
                  <a:pt x="723" y="460"/>
                </a:lnTo>
                <a:lnTo>
                  <a:pt x="0" y="46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10278" name="Groupe 7"/>
          <p:cNvGrpSpPr>
            <a:grpSpLocks/>
          </p:cNvGrpSpPr>
          <p:nvPr/>
        </p:nvGrpSpPr>
        <p:grpSpPr bwMode="auto">
          <a:xfrm>
            <a:off x="139700" y="2119313"/>
            <a:ext cx="1803400" cy="369887"/>
            <a:chOff x="139843" y="2119856"/>
            <a:chExt cx="1803967" cy="369888"/>
          </a:xfrm>
        </p:grpSpPr>
        <p:sp>
          <p:nvSpPr>
            <p:cNvPr id="10289" name="Rectangle 79"/>
            <p:cNvSpPr>
              <a:spLocks noChangeArrowheads="1"/>
            </p:cNvSpPr>
            <p:nvPr/>
          </p:nvSpPr>
          <p:spPr bwMode="auto">
            <a:xfrm>
              <a:off x="204999" y="2119856"/>
              <a:ext cx="109207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fr-FR" altLang="fr-FR"/>
            </a:p>
          </p:txBody>
        </p:sp>
        <p:sp>
          <p:nvSpPr>
            <p:cNvPr id="10290" name="Rectangle 84"/>
            <p:cNvSpPr>
              <a:spLocks noChangeArrowheads="1"/>
            </p:cNvSpPr>
            <p:nvPr/>
          </p:nvSpPr>
          <p:spPr bwMode="auto">
            <a:xfrm>
              <a:off x="204999" y="2119856"/>
              <a:ext cx="1092074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fr-FR" altLang="fr-FR"/>
            </a:p>
          </p:txBody>
        </p:sp>
        <p:sp>
          <p:nvSpPr>
            <p:cNvPr id="10291" name="Rectangle 11"/>
            <p:cNvSpPr>
              <a:spLocks noChangeArrowheads="1"/>
            </p:cNvSpPr>
            <p:nvPr/>
          </p:nvSpPr>
          <p:spPr bwMode="auto">
            <a:xfrm>
              <a:off x="139843" y="2157956"/>
              <a:ext cx="1778163" cy="28934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10292" name="Rectangle 91"/>
            <p:cNvSpPr>
              <a:spLocks noChangeArrowheads="1"/>
            </p:cNvSpPr>
            <p:nvPr/>
          </p:nvSpPr>
          <p:spPr bwMode="auto">
            <a:xfrm>
              <a:off x="139844" y="2119856"/>
              <a:ext cx="180396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fr-FR" altLang="fr-FR" sz="1600" b="1">
                  <a:solidFill>
                    <a:schemeClr val="bg1"/>
                  </a:solidFill>
                  <a:latin typeface="Century Gothic" pitchFamily="34" charset="0"/>
                </a:rPr>
                <a:t>Damane Istitmar</a:t>
              </a:r>
              <a:endParaRPr lang="en-US" altLang="fr-FR" sz="1600"/>
            </a:p>
          </p:txBody>
        </p:sp>
      </p:grpSp>
      <p:grpSp>
        <p:nvGrpSpPr>
          <p:cNvPr id="10279" name="Groupe 101"/>
          <p:cNvGrpSpPr>
            <a:grpSpLocks/>
          </p:cNvGrpSpPr>
          <p:nvPr/>
        </p:nvGrpSpPr>
        <p:grpSpPr bwMode="auto">
          <a:xfrm>
            <a:off x="122238" y="1684338"/>
            <a:ext cx="1804987" cy="369887"/>
            <a:chOff x="139843" y="2119856"/>
            <a:chExt cx="1803967" cy="369888"/>
          </a:xfrm>
        </p:grpSpPr>
        <p:sp>
          <p:nvSpPr>
            <p:cNvPr id="10285" name="Rectangle 79"/>
            <p:cNvSpPr>
              <a:spLocks noChangeArrowheads="1"/>
            </p:cNvSpPr>
            <p:nvPr/>
          </p:nvSpPr>
          <p:spPr bwMode="auto">
            <a:xfrm>
              <a:off x="204999" y="2119856"/>
              <a:ext cx="109207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fr-FR" altLang="fr-FR"/>
            </a:p>
          </p:txBody>
        </p:sp>
        <p:sp>
          <p:nvSpPr>
            <p:cNvPr id="10286" name="Rectangle 84"/>
            <p:cNvSpPr>
              <a:spLocks noChangeArrowheads="1"/>
            </p:cNvSpPr>
            <p:nvPr/>
          </p:nvSpPr>
          <p:spPr bwMode="auto">
            <a:xfrm>
              <a:off x="204999" y="2119856"/>
              <a:ext cx="1092074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fr-FR" altLang="fr-FR"/>
            </a:p>
          </p:txBody>
        </p:sp>
        <p:sp>
          <p:nvSpPr>
            <p:cNvPr id="10287" name="Rectangle 11"/>
            <p:cNvSpPr>
              <a:spLocks noChangeArrowheads="1"/>
            </p:cNvSpPr>
            <p:nvPr/>
          </p:nvSpPr>
          <p:spPr bwMode="auto">
            <a:xfrm>
              <a:off x="139843" y="2157956"/>
              <a:ext cx="1778163" cy="28934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10288" name="Rectangle 91"/>
            <p:cNvSpPr>
              <a:spLocks noChangeArrowheads="1"/>
            </p:cNvSpPr>
            <p:nvPr/>
          </p:nvSpPr>
          <p:spPr bwMode="auto">
            <a:xfrm>
              <a:off x="139844" y="2119856"/>
              <a:ext cx="180396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fr-FR" altLang="fr-FR" sz="1600" b="1">
                  <a:solidFill>
                    <a:schemeClr val="bg1"/>
                  </a:solidFill>
                  <a:latin typeface="Century Gothic" pitchFamily="34" charset="0"/>
                </a:rPr>
                <a:t>Damane Tasyir</a:t>
              </a:r>
              <a:endParaRPr lang="en-US" altLang="fr-FR" sz="1600"/>
            </a:p>
          </p:txBody>
        </p:sp>
      </p:grpSp>
      <p:grpSp>
        <p:nvGrpSpPr>
          <p:cNvPr id="10280" name="Groupe 106"/>
          <p:cNvGrpSpPr>
            <a:grpSpLocks/>
          </p:cNvGrpSpPr>
          <p:nvPr/>
        </p:nvGrpSpPr>
        <p:grpSpPr bwMode="auto">
          <a:xfrm>
            <a:off x="106363" y="1211263"/>
            <a:ext cx="1871662" cy="369887"/>
            <a:chOff x="139843" y="2119856"/>
            <a:chExt cx="1872045" cy="369888"/>
          </a:xfrm>
        </p:grpSpPr>
        <p:sp>
          <p:nvSpPr>
            <p:cNvPr id="10281" name="Rectangle 79"/>
            <p:cNvSpPr>
              <a:spLocks noChangeArrowheads="1"/>
            </p:cNvSpPr>
            <p:nvPr/>
          </p:nvSpPr>
          <p:spPr bwMode="auto">
            <a:xfrm>
              <a:off x="204999" y="2119856"/>
              <a:ext cx="109207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fr-FR" altLang="fr-FR"/>
            </a:p>
          </p:txBody>
        </p:sp>
        <p:sp>
          <p:nvSpPr>
            <p:cNvPr id="10282" name="Rectangle 84"/>
            <p:cNvSpPr>
              <a:spLocks noChangeArrowheads="1"/>
            </p:cNvSpPr>
            <p:nvPr/>
          </p:nvSpPr>
          <p:spPr bwMode="auto">
            <a:xfrm>
              <a:off x="204999" y="2119856"/>
              <a:ext cx="1092074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fr-FR" altLang="fr-FR"/>
            </a:p>
          </p:txBody>
        </p:sp>
        <p:sp>
          <p:nvSpPr>
            <p:cNvPr id="10283" name="Rectangle 11"/>
            <p:cNvSpPr>
              <a:spLocks noChangeArrowheads="1"/>
            </p:cNvSpPr>
            <p:nvPr/>
          </p:nvSpPr>
          <p:spPr bwMode="auto">
            <a:xfrm>
              <a:off x="139843" y="2157956"/>
              <a:ext cx="1778163" cy="28934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10284" name="Rectangle 91"/>
            <p:cNvSpPr>
              <a:spLocks noChangeArrowheads="1"/>
            </p:cNvSpPr>
            <p:nvPr/>
          </p:nvSpPr>
          <p:spPr bwMode="auto">
            <a:xfrm>
              <a:off x="139844" y="2119856"/>
              <a:ext cx="18720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fr-FR" altLang="fr-FR" sz="1600" b="1">
                  <a:solidFill>
                    <a:schemeClr val="bg1"/>
                  </a:solidFill>
                  <a:latin typeface="Century Gothic" pitchFamily="34" charset="0"/>
                </a:rPr>
                <a:t>Damane Express</a:t>
              </a:r>
              <a:endParaRPr lang="en-US" altLang="fr-FR" sz="1600"/>
            </a:p>
          </p:txBody>
        </p:sp>
      </p:grp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125" y="268288"/>
            <a:ext cx="8080375" cy="447675"/>
          </a:xfrm>
        </p:spPr>
        <p:txBody>
          <a:bodyPr/>
          <a:lstStyle/>
          <a:p>
            <a:pPr>
              <a:defRPr/>
            </a:pPr>
            <a:r>
              <a:rPr lang="fr-FR" dirty="0"/>
              <a:t>Programme INTELAKA</a:t>
            </a:r>
          </a:p>
        </p:txBody>
      </p:sp>
      <p:graphicFrame>
        <p:nvGraphicFramePr>
          <p:cNvPr id="3" name="Diagramme 2"/>
          <p:cNvGraphicFramePr/>
          <p:nvPr/>
        </p:nvGraphicFramePr>
        <p:xfrm>
          <a:off x="1571604" y="1079500"/>
          <a:ext cx="6096000" cy="3778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INTELAKA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428" y="1928808"/>
            <a:ext cx="8337059" cy="1643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611188" y="3724275"/>
            <a:ext cx="920750" cy="382588"/>
          </a:xfrm>
          <a:prstGeom prst="rect">
            <a:avLst/>
          </a:prstGeom>
          <a:solidFill>
            <a:srgbClr val="00A0C6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92125" y="268288"/>
            <a:ext cx="8080375" cy="447675"/>
          </a:xfrm>
        </p:spPr>
        <p:txBody>
          <a:bodyPr/>
          <a:lstStyle/>
          <a:p>
            <a:pPr>
              <a:defRPr/>
            </a:pPr>
            <a:r>
              <a:rPr lang="fr-FR" dirty="0"/>
              <a:t>Nos solutions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23850" y="1058863"/>
            <a:ext cx="4329113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b="1" spc="-20" dirty="0">
                <a:solidFill>
                  <a:srgbClr val="007788"/>
                </a:solidFill>
                <a:latin typeface="Century Gothic" pitchFamily="34" charset="0"/>
                <a:ea typeface="+mj-ea"/>
                <a:cs typeface="+mj-cs"/>
              </a:rPr>
              <a:t>Cofinancement: Mezzanine PME</a:t>
            </a:r>
          </a:p>
        </p:txBody>
      </p:sp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250825" y="2859088"/>
            <a:ext cx="2800350" cy="293687"/>
          </a:xfrm>
          <a:prstGeom prst="rect">
            <a:avLst/>
          </a:prstGeom>
          <a:solidFill>
            <a:srgbClr val="00778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sz="1300">
                <a:solidFill>
                  <a:schemeClr val="bg1"/>
                </a:solidFill>
                <a:latin typeface="Century Gothic" pitchFamily="34" charset="0"/>
              </a:rPr>
              <a:t>Renforcement fonds propres</a:t>
            </a:r>
          </a:p>
        </p:txBody>
      </p:sp>
      <p:pic>
        <p:nvPicPr>
          <p:cNvPr id="12294" name="Image 4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92250"/>
            <a:ext cx="7461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Connecteur droit avec flèche 39"/>
          <p:cNvCxnSpPr/>
          <p:nvPr/>
        </p:nvCxnSpPr>
        <p:spPr>
          <a:xfrm>
            <a:off x="1187450" y="2066925"/>
            <a:ext cx="900113" cy="0"/>
          </a:xfrm>
          <a:prstGeom prst="straightConnector1">
            <a:avLst/>
          </a:prstGeom>
          <a:ln>
            <a:solidFill>
              <a:srgbClr val="0077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6" name="Picture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1492250"/>
            <a:ext cx="6080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1563688"/>
            <a:ext cx="8223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5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6238" y="1563688"/>
            <a:ext cx="7921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9338" y="1563688"/>
            <a:ext cx="10080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Image 4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87675" y="1924050"/>
            <a:ext cx="720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Image 4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1863" y="1492250"/>
            <a:ext cx="679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Image 43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1275" y="1924050"/>
            <a:ext cx="71596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Image 44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24750" y="1492250"/>
            <a:ext cx="8175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Image 46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95513" y="1924050"/>
            <a:ext cx="720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Image 48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32588" y="1492250"/>
            <a:ext cx="6080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" name="Connecteur droit 53"/>
          <p:cNvCxnSpPr/>
          <p:nvPr/>
        </p:nvCxnSpPr>
        <p:spPr>
          <a:xfrm>
            <a:off x="2195513" y="1563688"/>
            <a:ext cx="0" cy="1152525"/>
          </a:xfrm>
          <a:prstGeom prst="line">
            <a:avLst/>
          </a:prstGeom>
          <a:ln>
            <a:solidFill>
              <a:srgbClr val="0077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157"/>
          <p:cNvSpPr>
            <a:spLocks noEditPoints="1"/>
          </p:cNvSpPr>
          <p:nvPr/>
        </p:nvSpPr>
        <p:spPr bwMode="auto">
          <a:xfrm>
            <a:off x="1331913" y="1635125"/>
            <a:ext cx="431800" cy="328613"/>
          </a:xfrm>
          <a:custGeom>
            <a:avLst/>
            <a:gdLst>
              <a:gd name="T0" fmla="*/ 1959 w 3558"/>
              <a:gd name="T1" fmla="*/ 2039 h 2268"/>
              <a:gd name="T2" fmla="*/ 1998 w 3558"/>
              <a:gd name="T3" fmla="*/ 2159 h 2268"/>
              <a:gd name="T4" fmla="*/ 1865 w 3558"/>
              <a:gd name="T5" fmla="*/ 2266 h 2268"/>
              <a:gd name="T6" fmla="*/ 1747 w 3558"/>
              <a:gd name="T7" fmla="*/ 2087 h 2268"/>
              <a:gd name="T8" fmla="*/ 1885 w 3558"/>
              <a:gd name="T9" fmla="*/ 1934 h 2268"/>
              <a:gd name="T10" fmla="*/ 1812 w 3558"/>
              <a:gd name="T11" fmla="*/ 1817 h 2268"/>
              <a:gd name="T12" fmla="*/ 1611 w 3558"/>
              <a:gd name="T13" fmla="*/ 2111 h 2268"/>
              <a:gd name="T14" fmla="*/ 1436 w 3558"/>
              <a:gd name="T15" fmla="*/ 2098 h 2268"/>
              <a:gd name="T16" fmla="*/ 1447 w 3558"/>
              <a:gd name="T17" fmla="*/ 1921 h 2268"/>
              <a:gd name="T18" fmla="*/ 1650 w 3558"/>
              <a:gd name="T19" fmla="*/ 1431 h 2268"/>
              <a:gd name="T20" fmla="*/ 1707 w 3558"/>
              <a:gd name="T21" fmla="*/ 1598 h 2268"/>
              <a:gd name="T22" fmla="*/ 1290 w 3558"/>
              <a:gd name="T23" fmla="*/ 1898 h 2268"/>
              <a:gd name="T24" fmla="*/ 1206 w 3558"/>
              <a:gd name="T25" fmla="*/ 1738 h 2268"/>
              <a:gd name="T26" fmla="*/ 1300 w 3558"/>
              <a:gd name="T27" fmla="*/ 1634 h 2268"/>
              <a:gd name="T28" fmla="*/ 1464 w 3558"/>
              <a:gd name="T29" fmla="*/ 1492 h 2268"/>
              <a:gd name="T30" fmla="*/ 1581 w 3558"/>
              <a:gd name="T31" fmla="*/ 1419 h 2268"/>
              <a:gd name="T32" fmla="*/ 1576 w 3558"/>
              <a:gd name="T33" fmla="*/ 1209 h 2268"/>
              <a:gd name="T34" fmla="*/ 1146 w 3558"/>
              <a:gd name="T35" fmla="*/ 1681 h 2268"/>
              <a:gd name="T36" fmla="*/ 981 w 3558"/>
              <a:gd name="T37" fmla="*/ 1636 h 2268"/>
              <a:gd name="T38" fmla="*/ 1016 w 3558"/>
              <a:gd name="T39" fmla="*/ 1465 h 2268"/>
              <a:gd name="T40" fmla="*/ 1252 w 3558"/>
              <a:gd name="T41" fmla="*/ 918 h 2268"/>
              <a:gd name="T42" fmla="*/ 1340 w 3558"/>
              <a:gd name="T43" fmla="*/ 1072 h 2268"/>
              <a:gd name="T44" fmla="*/ 910 w 3558"/>
              <a:gd name="T45" fmla="*/ 1430 h 2268"/>
              <a:gd name="T46" fmla="*/ 792 w 3558"/>
              <a:gd name="T47" fmla="*/ 1295 h 2268"/>
              <a:gd name="T48" fmla="*/ 1204 w 3558"/>
              <a:gd name="T49" fmla="*/ 916 h 2268"/>
              <a:gd name="T50" fmla="*/ 1065 w 3558"/>
              <a:gd name="T51" fmla="*/ 542 h 2268"/>
              <a:gd name="T52" fmla="*/ 1100 w 3558"/>
              <a:gd name="T53" fmla="*/ 776 h 2268"/>
              <a:gd name="T54" fmla="*/ 1834 w 3558"/>
              <a:gd name="T55" fmla="*/ 574 h 2268"/>
              <a:gd name="T56" fmla="*/ 2386 w 3558"/>
              <a:gd name="T57" fmla="*/ 1029 h 2268"/>
              <a:gd name="T58" fmla="*/ 2644 w 3558"/>
              <a:gd name="T59" fmla="*/ 1332 h 2268"/>
              <a:gd name="T60" fmla="*/ 2686 w 3558"/>
              <a:gd name="T61" fmla="*/ 1406 h 2268"/>
              <a:gd name="T62" fmla="*/ 2790 w 3558"/>
              <a:gd name="T63" fmla="*/ 1604 h 2268"/>
              <a:gd name="T64" fmla="*/ 2781 w 3558"/>
              <a:gd name="T65" fmla="*/ 1801 h 2268"/>
              <a:gd name="T66" fmla="*/ 2606 w 3558"/>
              <a:gd name="T67" fmla="*/ 1785 h 2268"/>
              <a:gd name="T68" fmla="*/ 2501 w 3558"/>
              <a:gd name="T69" fmla="*/ 1590 h 2268"/>
              <a:gd name="T70" fmla="*/ 2403 w 3558"/>
              <a:gd name="T71" fmla="*/ 1399 h 2268"/>
              <a:gd name="T72" fmla="*/ 2571 w 3558"/>
              <a:gd name="T73" fmla="*/ 1904 h 2268"/>
              <a:gd name="T74" fmla="*/ 2433 w 3558"/>
              <a:gd name="T75" fmla="*/ 2015 h 2268"/>
              <a:gd name="T76" fmla="*/ 2261 w 3558"/>
              <a:gd name="T77" fmla="*/ 1939 h 2268"/>
              <a:gd name="T78" fmla="*/ 2208 w 3558"/>
              <a:gd name="T79" fmla="*/ 2109 h 2268"/>
              <a:gd name="T80" fmla="*/ 2050 w 3558"/>
              <a:gd name="T81" fmla="*/ 2071 h 2268"/>
              <a:gd name="T82" fmla="*/ 1949 w 3558"/>
              <a:gd name="T83" fmla="*/ 1887 h 2268"/>
              <a:gd name="T84" fmla="*/ 1865 w 3558"/>
              <a:gd name="T85" fmla="*/ 1734 h 2268"/>
              <a:gd name="T86" fmla="*/ 1760 w 3558"/>
              <a:gd name="T87" fmla="*/ 1650 h 2268"/>
              <a:gd name="T88" fmla="*/ 1743 w 3558"/>
              <a:gd name="T89" fmla="*/ 1414 h 2268"/>
              <a:gd name="T90" fmla="*/ 1654 w 3558"/>
              <a:gd name="T91" fmla="*/ 1231 h 2268"/>
              <a:gd name="T92" fmla="*/ 1506 w 3558"/>
              <a:gd name="T93" fmla="*/ 1056 h 2268"/>
              <a:gd name="T94" fmla="*/ 1367 w 3558"/>
              <a:gd name="T95" fmla="*/ 910 h 2268"/>
              <a:gd name="T96" fmla="*/ 1145 w 3558"/>
              <a:gd name="T97" fmla="*/ 857 h 2268"/>
              <a:gd name="T98" fmla="*/ 882 w 3558"/>
              <a:gd name="T99" fmla="*/ 399 h 2268"/>
              <a:gd name="T100" fmla="*/ 2348 w 3558"/>
              <a:gd name="T101" fmla="*/ 272 h 2268"/>
              <a:gd name="T102" fmla="*/ 2754 w 3558"/>
              <a:gd name="T103" fmla="*/ 375 h 2268"/>
              <a:gd name="T104" fmla="*/ 2806 w 3558"/>
              <a:gd name="T105" fmla="*/ 1182 h 2268"/>
              <a:gd name="T106" fmla="*/ 2445 w 3558"/>
              <a:gd name="T107" fmla="*/ 979 h 2268"/>
              <a:gd name="T108" fmla="*/ 1292 w 3558"/>
              <a:gd name="T109" fmla="*/ 749 h 2268"/>
              <a:gd name="T110" fmla="*/ 1126 w 3558"/>
              <a:gd name="T111" fmla="*/ 690 h 2268"/>
              <a:gd name="T112" fmla="*/ 1184 w 3558"/>
              <a:gd name="T113" fmla="*/ 523 h 2268"/>
              <a:gd name="T114" fmla="*/ 3558 w 3558"/>
              <a:gd name="T115" fmla="*/ 741 h 2268"/>
              <a:gd name="T116" fmla="*/ 480 w 3558"/>
              <a:gd name="T117" fmla="*/ 0 h 2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58" h="2268">
                <a:moveTo>
                  <a:pt x="1891" y="1911"/>
                </a:moveTo>
                <a:lnTo>
                  <a:pt x="1900" y="1927"/>
                </a:lnTo>
                <a:lnTo>
                  <a:pt x="1909" y="1946"/>
                </a:lnTo>
                <a:lnTo>
                  <a:pt x="1919" y="1964"/>
                </a:lnTo>
                <a:lnTo>
                  <a:pt x="1930" y="1984"/>
                </a:lnTo>
                <a:lnTo>
                  <a:pt x="1940" y="2004"/>
                </a:lnTo>
                <a:lnTo>
                  <a:pt x="1951" y="2022"/>
                </a:lnTo>
                <a:lnTo>
                  <a:pt x="1959" y="2039"/>
                </a:lnTo>
                <a:lnTo>
                  <a:pt x="1968" y="2056"/>
                </a:lnTo>
                <a:lnTo>
                  <a:pt x="1974" y="2069"/>
                </a:lnTo>
                <a:lnTo>
                  <a:pt x="1980" y="2078"/>
                </a:lnTo>
                <a:lnTo>
                  <a:pt x="1983" y="2085"/>
                </a:lnTo>
                <a:lnTo>
                  <a:pt x="1984" y="2087"/>
                </a:lnTo>
                <a:lnTo>
                  <a:pt x="1994" y="2111"/>
                </a:lnTo>
                <a:lnTo>
                  <a:pt x="1998" y="2135"/>
                </a:lnTo>
                <a:lnTo>
                  <a:pt x="1998" y="2159"/>
                </a:lnTo>
                <a:lnTo>
                  <a:pt x="1993" y="2183"/>
                </a:lnTo>
                <a:lnTo>
                  <a:pt x="1984" y="2204"/>
                </a:lnTo>
                <a:lnTo>
                  <a:pt x="1970" y="2225"/>
                </a:lnTo>
                <a:lnTo>
                  <a:pt x="1953" y="2243"/>
                </a:lnTo>
                <a:lnTo>
                  <a:pt x="1932" y="2256"/>
                </a:lnTo>
                <a:lnTo>
                  <a:pt x="1910" y="2264"/>
                </a:lnTo>
                <a:lnTo>
                  <a:pt x="1888" y="2268"/>
                </a:lnTo>
                <a:lnTo>
                  <a:pt x="1865" y="2266"/>
                </a:lnTo>
                <a:lnTo>
                  <a:pt x="1843" y="2262"/>
                </a:lnTo>
                <a:lnTo>
                  <a:pt x="1823" y="2253"/>
                </a:lnTo>
                <a:lnTo>
                  <a:pt x="1803" y="2244"/>
                </a:lnTo>
                <a:lnTo>
                  <a:pt x="1787" y="2232"/>
                </a:lnTo>
                <a:lnTo>
                  <a:pt x="1773" y="2219"/>
                </a:lnTo>
                <a:lnTo>
                  <a:pt x="1764" y="2204"/>
                </a:lnTo>
                <a:lnTo>
                  <a:pt x="1717" y="2114"/>
                </a:lnTo>
                <a:lnTo>
                  <a:pt x="1747" y="2087"/>
                </a:lnTo>
                <a:lnTo>
                  <a:pt x="1775" y="2064"/>
                </a:lnTo>
                <a:lnTo>
                  <a:pt x="1799" y="2044"/>
                </a:lnTo>
                <a:lnTo>
                  <a:pt x="1821" y="2024"/>
                </a:lnTo>
                <a:lnTo>
                  <a:pt x="1839" y="2007"/>
                </a:lnTo>
                <a:lnTo>
                  <a:pt x="1854" y="1989"/>
                </a:lnTo>
                <a:lnTo>
                  <a:pt x="1866" y="1972"/>
                </a:lnTo>
                <a:lnTo>
                  <a:pt x="1877" y="1954"/>
                </a:lnTo>
                <a:lnTo>
                  <a:pt x="1885" y="1934"/>
                </a:lnTo>
                <a:lnTo>
                  <a:pt x="1891" y="1911"/>
                </a:lnTo>
                <a:close/>
                <a:moveTo>
                  <a:pt x="1702" y="1743"/>
                </a:moveTo>
                <a:lnTo>
                  <a:pt x="1724" y="1746"/>
                </a:lnTo>
                <a:lnTo>
                  <a:pt x="1746" y="1753"/>
                </a:lnTo>
                <a:lnTo>
                  <a:pt x="1768" y="1765"/>
                </a:lnTo>
                <a:lnTo>
                  <a:pt x="1786" y="1780"/>
                </a:lnTo>
                <a:lnTo>
                  <a:pt x="1801" y="1797"/>
                </a:lnTo>
                <a:lnTo>
                  <a:pt x="1812" y="1817"/>
                </a:lnTo>
                <a:lnTo>
                  <a:pt x="1820" y="1837"/>
                </a:lnTo>
                <a:lnTo>
                  <a:pt x="1823" y="1859"/>
                </a:lnTo>
                <a:lnTo>
                  <a:pt x="1823" y="1882"/>
                </a:lnTo>
                <a:lnTo>
                  <a:pt x="1819" y="1904"/>
                </a:lnTo>
                <a:lnTo>
                  <a:pt x="1810" y="1925"/>
                </a:lnTo>
                <a:lnTo>
                  <a:pt x="1798" y="1945"/>
                </a:lnTo>
                <a:lnTo>
                  <a:pt x="1781" y="1963"/>
                </a:lnTo>
                <a:lnTo>
                  <a:pt x="1611" y="2111"/>
                </a:lnTo>
                <a:lnTo>
                  <a:pt x="1588" y="2126"/>
                </a:lnTo>
                <a:lnTo>
                  <a:pt x="1564" y="2136"/>
                </a:lnTo>
                <a:lnTo>
                  <a:pt x="1541" y="2140"/>
                </a:lnTo>
                <a:lnTo>
                  <a:pt x="1517" y="2139"/>
                </a:lnTo>
                <a:lnTo>
                  <a:pt x="1493" y="2135"/>
                </a:lnTo>
                <a:lnTo>
                  <a:pt x="1471" y="2126"/>
                </a:lnTo>
                <a:lnTo>
                  <a:pt x="1452" y="2113"/>
                </a:lnTo>
                <a:lnTo>
                  <a:pt x="1436" y="2098"/>
                </a:lnTo>
                <a:lnTo>
                  <a:pt x="1422" y="2077"/>
                </a:lnTo>
                <a:lnTo>
                  <a:pt x="1412" y="2055"/>
                </a:lnTo>
                <a:lnTo>
                  <a:pt x="1406" y="2032"/>
                </a:lnTo>
                <a:lnTo>
                  <a:pt x="1405" y="2007"/>
                </a:lnTo>
                <a:lnTo>
                  <a:pt x="1409" y="1984"/>
                </a:lnTo>
                <a:lnTo>
                  <a:pt x="1417" y="1961"/>
                </a:lnTo>
                <a:lnTo>
                  <a:pt x="1430" y="1941"/>
                </a:lnTo>
                <a:lnTo>
                  <a:pt x="1447" y="1921"/>
                </a:lnTo>
                <a:lnTo>
                  <a:pt x="1617" y="1773"/>
                </a:lnTo>
                <a:lnTo>
                  <a:pt x="1636" y="1760"/>
                </a:lnTo>
                <a:lnTo>
                  <a:pt x="1657" y="1750"/>
                </a:lnTo>
                <a:lnTo>
                  <a:pt x="1679" y="1745"/>
                </a:lnTo>
                <a:lnTo>
                  <a:pt x="1702" y="1743"/>
                </a:lnTo>
                <a:close/>
                <a:moveTo>
                  <a:pt x="1604" y="1418"/>
                </a:moveTo>
                <a:lnTo>
                  <a:pt x="1627" y="1422"/>
                </a:lnTo>
                <a:lnTo>
                  <a:pt x="1650" y="1431"/>
                </a:lnTo>
                <a:lnTo>
                  <a:pt x="1670" y="1444"/>
                </a:lnTo>
                <a:lnTo>
                  <a:pt x="1689" y="1460"/>
                </a:lnTo>
                <a:lnTo>
                  <a:pt x="1704" y="1482"/>
                </a:lnTo>
                <a:lnTo>
                  <a:pt x="1714" y="1505"/>
                </a:lnTo>
                <a:lnTo>
                  <a:pt x="1719" y="1529"/>
                </a:lnTo>
                <a:lnTo>
                  <a:pt x="1719" y="1553"/>
                </a:lnTo>
                <a:lnTo>
                  <a:pt x="1716" y="1577"/>
                </a:lnTo>
                <a:lnTo>
                  <a:pt x="1707" y="1598"/>
                </a:lnTo>
                <a:lnTo>
                  <a:pt x="1694" y="1619"/>
                </a:lnTo>
                <a:lnTo>
                  <a:pt x="1677" y="1637"/>
                </a:lnTo>
                <a:lnTo>
                  <a:pt x="1406" y="1873"/>
                </a:lnTo>
                <a:lnTo>
                  <a:pt x="1385" y="1888"/>
                </a:lnTo>
                <a:lnTo>
                  <a:pt x="1361" y="1898"/>
                </a:lnTo>
                <a:lnTo>
                  <a:pt x="1337" y="1904"/>
                </a:lnTo>
                <a:lnTo>
                  <a:pt x="1313" y="1902"/>
                </a:lnTo>
                <a:lnTo>
                  <a:pt x="1290" y="1898"/>
                </a:lnTo>
                <a:lnTo>
                  <a:pt x="1268" y="1889"/>
                </a:lnTo>
                <a:lnTo>
                  <a:pt x="1248" y="1878"/>
                </a:lnTo>
                <a:lnTo>
                  <a:pt x="1231" y="1861"/>
                </a:lnTo>
                <a:lnTo>
                  <a:pt x="1216" y="1839"/>
                </a:lnTo>
                <a:lnTo>
                  <a:pt x="1205" y="1814"/>
                </a:lnTo>
                <a:lnTo>
                  <a:pt x="1201" y="1790"/>
                </a:lnTo>
                <a:lnTo>
                  <a:pt x="1201" y="1763"/>
                </a:lnTo>
                <a:lnTo>
                  <a:pt x="1206" y="1738"/>
                </a:lnTo>
                <a:lnTo>
                  <a:pt x="1217" y="1715"/>
                </a:lnTo>
                <a:lnTo>
                  <a:pt x="1233" y="1694"/>
                </a:lnTo>
                <a:lnTo>
                  <a:pt x="1235" y="1691"/>
                </a:lnTo>
                <a:lnTo>
                  <a:pt x="1243" y="1685"/>
                </a:lnTo>
                <a:lnTo>
                  <a:pt x="1253" y="1675"/>
                </a:lnTo>
                <a:lnTo>
                  <a:pt x="1267" y="1663"/>
                </a:lnTo>
                <a:lnTo>
                  <a:pt x="1283" y="1649"/>
                </a:lnTo>
                <a:lnTo>
                  <a:pt x="1300" y="1634"/>
                </a:lnTo>
                <a:lnTo>
                  <a:pt x="1320" y="1617"/>
                </a:lnTo>
                <a:lnTo>
                  <a:pt x="1341" y="1599"/>
                </a:lnTo>
                <a:lnTo>
                  <a:pt x="1362" y="1580"/>
                </a:lnTo>
                <a:lnTo>
                  <a:pt x="1384" y="1561"/>
                </a:lnTo>
                <a:lnTo>
                  <a:pt x="1405" y="1543"/>
                </a:lnTo>
                <a:lnTo>
                  <a:pt x="1426" y="1524"/>
                </a:lnTo>
                <a:lnTo>
                  <a:pt x="1446" y="1507"/>
                </a:lnTo>
                <a:lnTo>
                  <a:pt x="1464" y="1492"/>
                </a:lnTo>
                <a:lnTo>
                  <a:pt x="1480" y="1478"/>
                </a:lnTo>
                <a:lnTo>
                  <a:pt x="1493" y="1466"/>
                </a:lnTo>
                <a:lnTo>
                  <a:pt x="1504" y="1457"/>
                </a:lnTo>
                <a:lnTo>
                  <a:pt x="1511" y="1452"/>
                </a:lnTo>
                <a:lnTo>
                  <a:pt x="1513" y="1448"/>
                </a:lnTo>
                <a:lnTo>
                  <a:pt x="1534" y="1434"/>
                </a:lnTo>
                <a:lnTo>
                  <a:pt x="1557" y="1423"/>
                </a:lnTo>
                <a:lnTo>
                  <a:pt x="1581" y="1419"/>
                </a:lnTo>
                <a:lnTo>
                  <a:pt x="1604" y="1418"/>
                </a:lnTo>
                <a:close/>
                <a:moveTo>
                  <a:pt x="1466" y="1122"/>
                </a:moveTo>
                <a:lnTo>
                  <a:pt x="1490" y="1126"/>
                </a:lnTo>
                <a:lnTo>
                  <a:pt x="1512" y="1134"/>
                </a:lnTo>
                <a:lnTo>
                  <a:pt x="1533" y="1147"/>
                </a:lnTo>
                <a:lnTo>
                  <a:pt x="1551" y="1165"/>
                </a:lnTo>
                <a:lnTo>
                  <a:pt x="1566" y="1187"/>
                </a:lnTo>
                <a:lnTo>
                  <a:pt x="1576" y="1209"/>
                </a:lnTo>
                <a:lnTo>
                  <a:pt x="1582" y="1232"/>
                </a:lnTo>
                <a:lnTo>
                  <a:pt x="1583" y="1257"/>
                </a:lnTo>
                <a:lnTo>
                  <a:pt x="1578" y="1280"/>
                </a:lnTo>
                <a:lnTo>
                  <a:pt x="1570" y="1303"/>
                </a:lnTo>
                <a:lnTo>
                  <a:pt x="1557" y="1323"/>
                </a:lnTo>
                <a:lnTo>
                  <a:pt x="1539" y="1342"/>
                </a:lnTo>
                <a:lnTo>
                  <a:pt x="1167" y="1666"/>
                </a:lnTo>
                <a:lnTo>
                  <a:pt x="1146" y="1681"/>
                </a:lnTo>
                <a:lnTo>
                  <a:pt x="1122" y="1691"/>
                </a:lnTo>
                <a:lnTo>
                  <a:pt x="1098" y="1695"/>
                </a:lnTo>
                <a:lnTo>
                  <a:pt x="1073" y="1695"/>
                </a:lnTo>
                <a:lnTo>
                  <a:pt x="1050" y="1690"/>
                </a:lnTo>
                <a:lnTo>
                  <a:pt x="1029" y="1681"/>
                </a:lnTo>
                <a:lnTo>
                  <a:pt x="1009" y="1669"/>
                </a:lnTo>
                <a:lnTo>
                  <a:pt x="993" y="1654"/>
                </a:lnTo>
                <a:lnTo>
                  <a:pt x="981" y="1636"/>
                </a:lnTo>
                <a:lnTo>
                  <a:pt x="973" y="1617"/>
                </a:lnTo>
                <a:lnTo>
                  <a:pt x="967" y="1595"/>
                </a:lnTo>
                <a:lnTo>
                  <a:pt x="966" y="1572"/>
                </a:lnTo>
                <a:lnTo>
                  <a:pt x="968" y="1549"/>
                </a:lnTo>
                <a:lnTo>
                  <a:pt x="975" y="1527"/>
                </a:lnTo>
                <a:lnTo>
                  <a:pt x="984" y="1504"/>
                </a:lnTo>
                <a:lnTo>
                  <a:pt x="997" y="1483"/>
                </a:lnTo>
                <a:lnTo>
                  <a:pt x="1016" y="1465"/>
                </a:lnTo>
                <a:lnTo>
                  <a:pt x="1037" y="1447"/>
                </a:lnTo>
                <a:lnTo>
                  <a:pt x="1377" y="1153"/>
                </a:lnTo>
                <a:lnTo>
                  <a:pt x="1398" y="1138"/>
                </a:lnTo>
                <a:lnTo>
                  <a:pt x="1419" y="1128"/>
                </a:lnTo>
                <a:lnTo>
                  <a:pt x="1442" y="1122"/>
                </a:lnTo>
                <a:lnTo>
                  <a:pt x="1466" y="1122"/>
                </a:lnTo>
                <a:close/>
                <a:moveTo>
                  <a:pt x="1228" y="915"/>
                </a:moveTo>
                <a:lnTo>
                  <a:pt x="1252" y="918"/>
                </a:lnTo>
                <a:lnTo>
                  <a:pt x="1274" y="927"/>
                </a:lnTo>
                <a:lnTo>
                  <a:pt x="1295" y="940"/>
                </a:lnTo>
                <a:lnTo>
                  <a:pt x="1313" y="957"/>
                </a:lnTo>
                <a:lnTo>
                  <a:pt x="1328" y="978"/>
                </a:lnTo>
                <a:lnTo>
                  <a:pt x="1338" y="1001"/>
                </a:lnTo>
                <a:lnTo>
                  <a:pt x="1344" y="1025"/>
                </a:lnTo>
                <a:lnTo>
                  <a:pt x="1345" y="1049"/>
                </a:lnTo>
                <a:lnTo>
                  <a:pt x="1340" y="1072"/>
                </a:lnTo>
                <a:lnTo>
                  <a:pt x="1332" y="1094"/>
                </a:lnTo>
                <a:lnTo>
                  <a:pt x="1320" y="1115"/>
                </a:lnTo>
                <a:lnTo>
                  <a:pt x="1303" y="1133"/>
                </a:lnTo>
                <a:lnTo>
                  <a:pt x="996" y="1399"/>
                </a:lnTo>
                <a:lnTo>
                  <a:pt x="978" y="1414"/>
                </a:lnTo>
                <a:lnTo>
                  <a:pt x="956" y="1423"/>
                </a:lnTo>
                <a:lnTo>
                  <a:pt x="934" y="1429"/>
                </a:lnTo>
                <a:lnTo>
                  <a:pt x="910" y="1430"/>
                </a:lnTo>
                <a:lnTo>
                  <a:pt x="886" y="1427"/>
                </a:lnTo>
                <a:lnTo>
                  <a:pt x="863" y="1418"/>
                </a:lnTo>
                <a:lnTo>
                  <a:pt x="842" y="1405"/>
                </a:lnTo>
                <a:lnTo>
                  <a:pt x="822" y="1386"/>
                </a:lnTo>
                <a:lnTo>
                  <a:pt x="807" y="1366"/>
                </a:lnTo>
                <a:lnTo>
                  <a:pt x="797" y="1343"/>
                </a:lnTo>
                <a:lnTo>
                  <a:pt x="792" y="1319"/>
                </a:lnTo>
                <a:lnTo>
                  <a:pt x="792" y="1295"/>
                </a:lnTo>
                <a:lnTo>
                  <a:pt x="795" y="1271"/>
                </a:lnTo>
                <a:lnTo>
                  <a:pt x="804" y="1248"/>
                </a:lnTo>
                <a:lnTo>
                  <a:pt x="817" y="1228"/>
                </a:lnTo>
                <a:lnTo>
                  <a:pt x="833" y="1210"/>
                </a:lnTo>
                <a:lnTo>
                  <a:pt x="1138" y="944"/>
                </a:lnTo>
                <a:lnTo>
                  <a:pt x="1159" y="930"/>
                </a:lnTo>
                <a:lnTo>
                  <a:pt x="1180" y="920"/>
                </a:lnTo>
                <a:lnTo>
                  <a:pt x="1204" y="916"/>
                </a:lnTo>
                <a:lnTo>
                  <a:pt x="1228" y="915"/>
                </a:lnTo>
                <a:close/>
                <a:moveTo>
                  <a:pt x="882" y="399"/>
                </a:moveTo>
                <a:lnTo>
                  <a:pt x="1275" y="400"/>
                </a:lnTo>
                <a:lnTo>
                  <a:pt x="1152" y="458"/>
                </a:lnTo>
                <a:lnTo>
                  <a:pt x="1125" y="474"/>
                </a:lnTo>
                <a:lnTo>
                  <a:pt x="1101" y="493"/>
                </a:lnTo>
                <a:lnTo>
                  <a:pt x="1081" y="517"/>
                </a:lnTo>
                <a:lnTo>
                  <a:pt x="1065" y="542"/>
                </a:lnTo>
                <a:lnTo>
                  <a:pt x="1053" y="571"/>
                </a:lnTo>
                <a:lnTo>
                  <a:pt x="1045" y="599"/>
                </a:lnTo>
                <a:lnTo>
                  <a:pt x="1042" y="629"/>
                </a:lnTo>
                <a:lnTo>
                  <a:pt x="1043" y="661"/>
                </a:lnTo>
                <a:lnTo>
                  <a:pt x="1049" y="691"/>
                </a:lnTo>
                <a:lnTo>
                  <a:pt x="1061" y="722"/>
                </a:lnTo>
                <a:lnTo>
                  <a:pt x="1079" y="751"/>
                </a:lnTo>
                <a:lnTo>
                  <a:pt x="1100" y="776"/>
                </a:lnTo>
                <a:lnTo>
                  <a:pt x="1125" y="797"/>
                </a:lnTo>
                <a:lnTo>
                  <a:pt x="1153" y="814"/>
                </a:lnTo>
                <a:lnTo>
                  <a:pt x="1185" y="826"/>
                </a:lnTo>
                <a:lnTo>
                  <a:pt x="1217" y="832"/>
                </a:lnTo>
                <a:lnTo>
                  <a:pt x="1252" y="832"/>
                </a:lnTo>
                <a:lnTo>
                  <a:pt x="1287" y="827"/>
                </a:lnTo>
                <a:lnTo>
                  <a:pt x="1322" y="815"/>
                </a:lnTo>
                <a:lnTo>
                  <a:pt x="1834" y="574"/>
                </a:lnTo>
                <a:lnTo>
                  <a:pt x="1905" y="633"/>
                </a:lnTo>
                <a:lnTo>
                  <a:pt x="1978" y="690"/>
                </a:lnTo>
                <a:lnTo>
                  <a:pt x="2049" y="747"/>
                </a:lnTo>
                <a:lnTo>
                  <a:pt x="2119" y="802"/>
                </a:lnTo>
                <a:lnTo>
                  <a:pt x="2189" y="857"/>
                </a:lnTo>
                <a:lnTo>
                  <a:pt x="2257" y="914"/>
                </a:lnTo>
                <a:lnTo>
                  <a:pt x="2323" y="970"/>
                </a:lnTo>
                <a:lnTo>
                  <a:pt x="2386" y="1029"/>
                </a:lnTo>
                <a:lnTo>
                  <a:pt x="2448" y="1089"/>
                </a:lnTo>
                <a:lnTo>
                  <a:pt x="2507" y="1151"/>
                </a:lnTo>
                <a:lnTo>
                  <a:pt x="2562" y="1216"/>
                </a:lnTo>
                <a:lnTo>
                  <a:pt x="2614" y="1284"/>
                </a:lnTo>
                <a:lnTo>
                  <a:pt x="2623" y="1298"/>
                </a:lnTo>
                <a:lnTo>
                  <a:pt x="2631" y="1311"/>
                </a:lnTo>
                <a:lnTo>
                  <a:pt x="2637" y="1322"/>
                </a:lnTo>
                <a:lnTo>
                  <a:pt x="2644" y="1332"/>
                </a:lnTo>
                <a:lnTo>
                  <a:pt x="2649" y="1341"/>
                </a:lnTo>
                <a:lnTo>
                  <a:pt x="2654" y="1350"/>
                </a:lnTo>
                <a:lnTo>
                  <a:pt x="2659" y="1357"/>
                </a:lnTo>
                <a:lnTo>
                  <a:pt x="2663" y="1365"/>
                </a:lnTo>
                <a:lnTo>
                  <a:pt x="2668" y="1373"/>
                </a:lnTo>
                <a:lnTo>
                  <a:pt x="2673" y="1383"/>
                </a:lnTo>
                <a:lnTo>
                  <a:pt x="2680" y="1394"/>
                </a:lnTo>
                <a:lnTo>
                  <a:pt x="2686" y="1406"/>
                </a:lnTo>
                <a:lnTo>
                  <a:pt x="2694" y="1420"/>
                </a:lnTo>
                <a:lnTo>
                  <a:pt x="2702" y="1436"/>
                </a:lnTo>
                <a:lnTo>
                  <a:pt x="2712" y="1455"/>
                </a:lnTo>
                <a:lnTo>
                  <a:pt x="2724" y="1478"/>
                </a:lnTo>
                <a:lnTo>
                  <a:pt x="2737" y="1503"/>
                </a:lnTo>
                <a:lnTo>
                  <a:pt x="2752" y="1532"/>
                </a:lnTo>
                <a:lnTo>
                  <a:pt x="2771" y="1566"/>
                </a:lnTo>
                <a:lnTo>
                  <a:pt x="2790" y="1604"/>
                </a:lnTo>
                <a:lnTo>
                  <a:pt x="2813" y="1646"/>
                </a:lnTo>
                <a:lnTo>
                  <a:pt x="2822" y="1670"/>
                </a:lnTo>
                <a:lnTo>
                  <a:pt x="2827" y="1694"/>
                </a:lnTo>
                <a:lnTo>
                  <a:pt x="2827" y="1718"/>
                </a:lnTo>
                <a:lnTo>
                  <a:pt x="2821" y="1742"/>
                </a:lnTo>
                <a:lnTo>
                  <a:pt x="2812" y="1763"/>
                </a:lnTo>
                <a:lnTo>
                  <a:pt x="2799" y="1783"/>
                </a:lnTo>
                <a:lnTo>
                  <a:pt x="2781" y="1801"/>
                </a:lnTo>
                <a:lnTo>
                  <a:pt x="2760" y="1816"/>
                </a:lnTo>
                <a:lnTo>
                  <a:pt x="2737" y="1824"/>
                </a:lnTo>
                <a:lnTo>
                  <a:pt x="2713" y="1830"/>
                </a:lnTo>
                <a:lnTo>
                  <a:pt x="2689" y="1829"/>
                </a:lnTo>
                <a:lnTo>
                  <a:pt x="2666" y="1824"/>
                </a:lnTo>
                <a:lnTo>
                  <a:pt x="2644" y="1816"/>
                </a:lnTo>
                <a:lnTo>
                  <a:pt x="2623" y="1803"/>
                </a:lnTo>
                <a:lnTo>
                  <a:pt x="2606" y="1785"/>
                </a:lnTo>
                <a:lnTo>
                  <a:pt x="2592" y="1763"/>
                </a:lnTo>
                <a:lnTo>
                  <a:pt x="2582" y="1745"/>
                </a:lnTo>
                <a:lnTo>
                  <a:pt x="2571" y="1724"/>
                </a:lnTo>
                <a:lnTo>
                  <a:pt x="2559" y="1700"/>
                </a:lnTo>
                <a:lnTo>
                  <a:pt x="2546" y="1674"/>
                </a:lnTo>
                <a:lnTo>
                  <a:pt x="2531" y="1647"/>
                </a:lnTo>
                <a:lnTo>
                  <a:pt x="2516" y="1619"/>
                </a:lnTo>
                <a:lnTo>
                  <a:pt x="2501" y="1590"/>
                </a:lnTo>
                <a:lnTo>
                  <a:pt x="2487" y="1561"/>
                </a:lnTo>
                <a:lnTo>
                  <a:pt x="2472" y="1533"/>
                </a:lnTo>
                <a:lnTo>
                  <a:pt x="2458" y="1506"/>
                </a:lnTo>
                <a:lnTo>
                  <a:pt x="2445" y="1480"/>
                </a:lnTo>
                <a:lnTo>
                  <a:pt x="2432" y="1456"/>
                </a:lnTo>
                <a:lnTo>
                  <a:pt x="2421" y="1434"/>
                </a:lnTo>
                <a:lnTo>
                  <a:pt x="2411" y="1415"/>
                </a:lnTo>
                <a:lnTo>
                  <a:pt x="2403" y="1399"/>
                </a:lnTo>
                <a:lnTo>
                  <a:pt x="2397" y="1388"/>
                </a:lnTo>
                <a:lnTo>
                  <a:pt x="2393" y="1381"/>
                </a:lnTo>
                <a:lnTo>
                  <a:pt x="2392" y="1378"/>
                </a:lnTo>
                <a:lnTo>
                  <a:pt x="2336" y="1413"/>
                </a:lnTo>
                <a:lnTo>
                  <a:pt x="2557" y="1833"/>
                </a:lnTo>
                <a:lnTo>
                  <a:pt x="2567" y="1856"/>
                </a:lnTo>
                <a:lnTo>
                  <a:pt x="2571" y="1880"/>
                </a:lnTo>
                <a:lnTo>
                  <a:pt x="2571" y="1904"/>
                </a:lnTo>
                <a:lnTo>
                  <a:pt x="2567" y="1926"/>
                </a:lnTo>
                <a:lnTo>
                  <a:pt x="2557" y="1949"/>
                </a:lnTo>
                <a:lnTo>
                  <a:pt x="2544" y="1969"/>
                </a:lnTo>
                <a:lnTo>
                  <a:pt x="2527" y="1987"/>
                </a:lnTo>
                <a:lnTo>
                  <a:pt x="2504" y="2002"/>
                </a:lnTo>
                <a:lnTo>
                  <a:pt x="2481" y="2011"/>
                </a:lnTo>
                <a:lnTo>
                  <a:pt x="2457" y="2015"/>
                </a:lnTo>
                <a:lnTo>
                  <a:pt x="2433" y="2015"/>
                </a:lnTo>
                <a:lnTo>
                  <a:pt x="2409" y="2010"/>
                </a:lnTo>
                <a:lnTo>
                  <a:pt x="2388" y="2001"/>
                </a:lnTo>
                <a:lnTo>
                  <a:pt x="2368" y="1988"/>
                </a:lnTo>
                <a:lnTo>
                  <a:pt x="2351" y="1971"/>
                </a:lnTo>
                <a:lnTo>
                  <a:pt x="2337" y="1950"/>
                </a:lnTo>
                <a:lnTo>
                  <a:pt x="2124" y="1545"/>
                </a:lnTo>
                <a:lnTo>
                  <a:pt x="2068" y="1580"/>
                </a:lnTo>
                <a:lnTo>
                  <a:pt x="2261" y="1939"/>
                </a:lnTo>
                <a:lnTo>
                  <a:pt x="2270" y="1962"/>
                </a:lnTo>
                <a:lnTo>
                  <a:pt x="2274" y="1986"/>
                </a:lnTo>
                <a:lnTo>
                  <a:pt x="2274" y="2010"/>
                </a:lnTo>
                <a:lnTo>
                  <a:pt x="2270" y="2034"/>
                </a:lnTo>
                <a:lnTo>
                  <a:pt x="2261" y="2056"/>
                </a:lnTo>
                <a:lnTo>
                  <a:pt x="2248" y="2076"/>
                </a:lnTo>
                <a:lnTo>
                  <a:pt x="2230" y="2095"/>
                </a:lnTo>
                <a:lnTo>
                  <a:pt x="2208" y="2109"/>
                </a:lnTo>
                <a:lnTo>
                  <a:pt x="2186" y="2118"/>
                </a:lnTo>
                <a:lnTo>
                  <a:pt x="2165" y="2121"/>
                </a:lnTo>
                <a:lnTo>
                  <a:pt x="2142" y="2120"/>
                </a:lnTo>
                <a:lnTo>
                  <a:pt x="2119" y="2114"/>
                </a:lnTo>
                <a:lnTo>
                  <a:pt x="2099" y="2107"/>
                </a:lnTo>
                <a:lnTo>
                  <a:pt x="2079" y="2097"/>
                </a:lnTo>
                <a:lnTo>
                  <a:pt x="2063" y="2084"/>
                </a:lnTo>
                <a:lnTo>
                  <a:pt x="2050" y="2071"/>
                </a:lnTo>
                <a:lnTo>
                  <a:pt x="2040" y="2058"/>
                </a:lnTo>
                <a:lnTo>
                  <a:pt x="2031" y="2039"/>
                </a:lnTo>
                <a:lnTo>
                  <a:pt x="2020" y="2018"/>
                </a:lnTo>
                <a:lnTo>
                  <a:pt x="2007" y="1994"/>
                </a:lnTo>
                <a:lnTo>
                  <a:pt x="1993" y="1969"/>
                </a:lnTo>
                <a:lnTo>
                  <a:pt x="1979" y="1943"/>
                </a:lnTo>
                <a:lnTo>
                  <a:pt x="1964" y="1914"/>
                </a:lnTo>
                <a:lnTo>
                  <a:pt x="1949" y="1887"/>
                </a:lnTo>
                <a:lnTo>
                  <a:pt x="1934" y="1861"/>
                </a:lnTo>
                <a:lnTo>
                  <a:pt x="1920" y="1835"/>
                </a:lnTo>
                <a:lnTo>
                  <a:pt x="1907" y="1811"/>
                </a:lnTo>
                <a:lnTo>
                  <a:pt x="1895" y="1788"/>
                </a:lnTo>
                <a:lnTo>
                  <a:pt x="1885" y="1770"/>
                </a:lnTo>
                <a:lnTo>
                  <a:pt x="1876" y="1754"/>
                </a:lnTo>
                <a:lnTo>
                  <a:pt x="1869" y="1742"/>
                </a:lnTo>
                <a:lnTo>
                  <a:pt x="1865" y="1734"/>
                </a:lnTo>
                <a:lnTo>
                  <a:pt x="1864" y="1731"/>
                </a:lnTo>
                <a:lnTo>
                  <a:pt x="1849" y="1713"/>
                </a:lnTo>
                <a:lnTo>
                  <a:pt x="1830" y="1698"/>
                </a:lnTo>
                <a:lnTo>
                  <a:pt x="1810" y="1686"/>
                </a:lnTo>
                <a:lnTo>
                  <a:pt x="1787" y="1679"/>
                </a:lnTo>
                <a:lnTo>
                  <a:pt x="1763" y="1675"/>
                </a:lnTo>
                <a:lnTo>
                  <a:pt x="1741" y="1675"/>
                </a:lnTo>
                <a:lnTo>
                  <a:pt x="1760" y="1650"/>
                </a:lnTo>
                <a:lnTo>
                  <a:pt x="1775" y="1622"/>
                </a:lnTo>
                <a:lnTo>
                  <a:pt x="1785" y="1593"/>
                </a:lnTo>
                <a:lnTo>
                  <a:pt x="1790" y="1562"/>
                </a:lnTo>
                <a:lnTo>
                  <a:pt x="1791" y="1531"/>
                </a:lnTo>
                <a:lnTo>
                  <a:pt x="1786" y="1501"/>
                </a:lnTo>
                <a:lnTo>
                  <a:pt x="1777" y="1470"/>
                </a:lnTo>
                <a:lnTo>
                  <a:pt x="1762" y="1441"/>
                </a:lnTo>
                <a:lnTo>
                  <a:pt x="1743" y="1414"/>
                </a:lnTo>
                <a:lnTo>
                  <a:pt x="1718" y="1390"/>
                </a:lnTo>
                <a:lnTo>
                  <a:pt x="1691" y="1371"/>
                </a:lnTo>
                <a:lnTo>
                  <a:pt x="1660" y="1357"/>
                </a:lnTo>
                <a:lnTo>
                  <a:pt x="1626" y="1348"/>
                </a:lnTo>
                <a:lnTo>
                  <a:pt x="1640" y="1320"/>
                </a:lnTo>
                <a:lnTo>
                  <a:pt x="1650" y="1292"/>
                </a:lnTo>
                <a:lnTo>
                  <a:pt x="1654" y="1262"/>
                </a:lnTo>
                <a:lnTo>
                  <a:pt x="1654" y="1231"/>
                </a:lnTo>
                <a:lnTo>
                  <a:pt x="1649" y="1201"/>
                </a:lnTo>
                <a:lnTo>
                  <a:pt x="1639" y="1171"/>
                </a:lnTo>
                <a:lnTo>
                  <a:pt x="1625" y="1143"/>
                </a:lnTo>
                <a:lnTo>
                  <a:pt x="1605" y="1117"/>
                </a:lnTo>
                <a:lnTo>
                  <a:pt x="1584" y="1096"/>
                </a:lnTo>
                <a:lnTo>
                  <a:pt x="1560" y="1079"/>
                </a:lnTo>
                <a:lnTo>
                  <a:pt x="1534" y="1065"/>
                </a:lnTo>
                <a:lnTo>
                  <a:pt x="1506" y="1056"/>
                </a:lnTo>
                <a:lnTo>
                  <a:pt x="1477" y="1051"/>
                </a:lnTo>
                <a:lnTo>
                  <a:pt x="1446" y="1051"/>
                </a:lnTo>
                <a:lnTo>
                  <a:pt x="1416" y="1055"/>
                </a:lnTo>
                <a:lnTo>
                  <a:pt x="1416" y="1024"/>
                </a:lnTo>
                <a:lnTo>
                  <a:pt x="1411" y="993"/>
                </a:lnTo>
                <a:lnTo>
                  <a:pt x="1401" y="964"/>
                </a:lnTo>
                <a:lnTo>
                  <a:pt x="1387" y="936"/>
                </a:lnTo>
                <a:lnTo>
                  <a:pt x="1367" y="910"/>
                </a:lnTo>
                <a:lnTo>
                  <a:pt x="1345" y="887"/>
                </a:lnTo>
                <a:lnTo>
                  <a:pt x="1319" y="869"/>
                </a:lnTo>
                <a:lnTo>
                  <a:pt x="1292" y="856"/>
                </a:lnTo>
                <a:lnTo>
                  <a:pt x="1262" y="848"/>
                </a:lnTo>
                <a:lnTo>
                  <a:pt x="1233" y="843"/>
                </a:lnTo>
                <a:lnTo>
                  <a:pt x="1203" y="843"/>
                </a:lnTo>
                <a:lnTo>
                  <a:pt x="1173" y="848"/>
                </a:lnTo>
                <a:lnTo>
                  <a:pt x="1145" y="857"/>
                </a:lnTo>
                <a:lnTo>
                  <a:pt x="1116" y="872"/>
                </a:lnTo>
                <a:lnTo>
                  <a:pt x="1092" y="890"/>
                </a:lnTo>
                <a:lnTo>
                  <a:pt x="786" y="1156"/>
                </a:lnTo>
                <a:lnTo>
                  <a:pt x="767" y="1176"/>
                </a:lnTo>
                <a:lnTo>
                  <a:pt x="750" y="1197"/>
                </a:lnTo>
                <a:lnTo>
                  <a:pt x="737" y="1222"/>
                </a:lnTo>
                <a:lnTo>
                  <a:pt x="465" y="971"/>
                </a:lnTo>
                <a:lnTo>
                  <a:pt x="882" y="399"/>
                </a:lnTo>
                <a:close/>
                <a:moveTo>
                  <a:pt x="1989" y="220"/>
                </a:moveTo>
                <a:lnTo>
                  <a:pt x="2031" y="221"/>
                </a:lnTo>
                <a:lnTo>
                  <a:pt x="2076" y="225"/>
                </a:lnTo>
                <a:lnTo>
                  <a:pt x="2126" y="231"/>
                </a:lnTo>
                <a:lnTo>
                  <a:pt x="2178" y="239"/>
                </a:lnTo>
                <a:lnTo>
                  <a:pt x="2233" y="248"/>
                </a:lnTo>
                <a:lnTo>
                  <a:pt x="2289" y="260"/>
                </a:lnTo>
                <a:lnTo>
                  <a:pt x="2348" y="272"/>
                </a:lnTo>
                <a:lnTo>
                  <a:pt x="2405" y="285"/>
                </a:lnTo>
                <a:lnTo>
                  <a:pt x="2462" y="298"/>
                </a:lnTo>
                <a:lnTo>
                  <a:pt x="2518" y="312"/>
                </a:lnTo>
                <a:lnTo>
                  <a:pt x="2573" y="325"/>
                </a:lnTo>
                <a:lnTo>
                  <a:pt x="2624" y="339"/>
                </a:lnTo>
                <a:lnTo>
                  <a:pt x="2672" y="351"/>
                </a:lnTo>
                <a:lnTo>
                  <a:pt x="2715" y="364"/>
                </a:lnTo>
                <a:lnTo>
                  <a:pt x="2754" y="375"/>
                </a:lnTo>
                <a:lnTo>
                  <a:pt x="3080" y="931"/>
                </a:lnTo>
                <a:lnTo>
                  <a:pt x="2893" y="1049"/>
                </a:lnTo>
                <a:lnTo>
                  <a:pt x="2880" y="1064"/>
                </a:lnTo>
                <a:lnTo>
                  <a:pt x="2867" y="1083"/>
                </a:lnTo>
                <a:lnTo>
                  <a:pt x="2854" y="1105"/>
                </a:lnTo>
                <a:lnTo>
                  <a:pt x="2839" y="1130"/>
                </a:lnTo>
                <a:lnTo>
                  <a:pt x="2824" y="1155"/>
                </a:lnTo>
                <a:lnTo>
                  <a:pt x="2806" y="1182"/>
                </a:lnTo>
                <a:lnTo>
                  <a:pt x="2788" y="1208"/>
                </a:lnTo>
                <a:lnTo>
                  <a:pt x="2766" y="1233"/>
                </a:lnTo>
                <a:lnTo>
                  <a:pt x="2742" y="1257"/>
                </a:lnTo>
                <a:lnTo>
                  <a:pt x="2714" y="1278"/>
                </a:lnTo>
                <a:lnTo>
                  <a:pt x="2656" y="1203"/>
                </a:lnTo>
                <a:lnTo>
                  <a:pt x="2591" y="1129"/>
                </a:lnTo>
                <a:lnTo>
                  <a:pt x="2521" y="1054"/>
                </a:lnTo>
                <a:lnTo>
                  <a:pt x="2445" y="979"/>
                </a:lnTo>
                <a:lnTo>
                  <a:pt x="2366" y="905"/>
                </a:lnTo>
                <a:lnTo>
                  <a:pt x="2283" y="832"/>
                </a:lnTo>
                <a:lnTo>
                  <a:pt x="2197" y="760"/>
                </a:lnTo>
                <a:lnTo>
                  <a:pt x="2110" y="689"/>
                </a:lnTo>
                <a:lnTo>
                  <a:pt x="2021" y="621"/>
                </a:lnTo>
                <a:lnTo>
                  <a:pt x="1932" y="553"/>
                </a:lnTo>
                <a:lnTo>
                  <a:pt x="1845" y="489"/>
                </a:lnTo>
                <a:lnTo>
                  <a:pt x="1292" y="749"/>
                </a:lnTo>
                <a:lnTo>
                  <a:pt x="1267" y="757"/>
                </a:lnTo>
                <a:lnTo>
                  <a:pt x="1242" y="762"/>
                </a:lnTo>
                <a:lnTo>
                  <a:pt x="1218" y="760"/>
                </a:lnTo>
                <a:lnTo>
                  <a:pt x="1195" y="753"/>
                </a:lnTo>
                <a:lnTo>
                  <a:pt x="1174" y="743"/>
                </a:lnTo>
                <a:lnTo>
                  <a:pt x="1155" y="729"/>
                </a:lnTo>
                <a:lnTo>
                  <a:pt x="1139" y="711"/>
                </a:lnTo>
                <a:lnTo>
                  <a:pt x="1126" y="690"/>
                </a:lnTo>
                <a:lnTo>
                  <a:pt x="1118" y="666"/>
                </a:lnTo>
                <a:lnTo>
                  <a:pt x="1113" y="641"/>
                </a:lnTo>
                <a:lnTo>
                  <a:pt x="1114" y="616"/>
                </a:lnTo>
                <a:lnTo>
                  <a:pt x="1121" y="593"/>
                </a:lnTo>
                <a:lnTo>
                  <a:pt x="1131" y="572"/>
                </a:lnTo>
                <a:lnTo>
                  <a:pt x="1145" y="552"/>
                </a:lnTo>
                <a:lnTo>
                  <a:pt x="1163" y="536"/>
                </a:lnTo>
                <a:lnTo>
                  <a:pt x="1184" y="523"/>
                </a:lnTo>
                <a:lnTo>
                  <a:pt x="1741" y="261"/>
                </a:lnTo>
                <a:lnTo>
                  <a:pt x="1787" y="246"/>
                </a:lnTo>
                <a:lnTo>
                  <a:pt x="1834" y="234"/>
                </a:lnTo>
                <a:lnTo>
                  <a:pt x="1883" y="226"/>
                </a:lnTo>
                <a:lnTo>
                  <a:pt x="1934" y="221"/>
                </a:lnTo>
                <a:lnTo>
                  <a:pt x="1989" y="220"/>
                </a:lnTo>
                <a:close/>
                <a:moveTo>
                  <a:pt x="3147" y="51"/>
                </a:moveTo>
                <a:lnTo>
                  <a:pt x="3558" y="741"/>
                </a:lnTo>
                <a:lnTo>
                  <a:pt x="3202" y="941"/>
                </a:lnTo>
                <a:lnTo>
                  <a:pt x="2805" y="261"/>
                </a:lnTo>
                <a:lnTo>
                  <a:pt x="3147" y="51"/>
                </a:lnTo>
                <a:close/>
                <a:moveTo>
                  <a:pt x="480" y="0"/>
                </a:moveTo>
                <a:lnTo>
                  <a:pt x="833" y="284"/>
                </a:lnTo>
                <a:lnTo>
                  <a:pt x="365" y="938"/>
                </a:lnTo>
                <a:lnTo>
                  <a:pt x="0" y="701"/>
                </a:lnTo>
                <a:lnTo>
                  <a:pt x="480" y="0"/>
                </a:lnTo>
                <a:close/>
              </a:path>
            </a:pathLst>
          </a:custGeom>
          <a:solidFill>
            <a:srgbClr val="007788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39750" y="3724275"/>
            <a:ext cx="936625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Industrie </a:t>
            </a:r>
            <a:r>
              <a:rPr lang="fr-FR" sz="900" b="1" dirty="0">
                <a:solidFill>
                  <a:schemeClr val="bg1"/>
                </a:solidFill>
                <a:latin typeface="Century Gothic" pitchFamily="34" charset="0"/>
              </a:rPr>
              <a:t>&amp;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bg1"/>
                </a:solidFill>
                <a:latin typeface="Century Gothic" pitchFamily="34" charset="0"/>
              </a:rPr>
              <a:t>Services liés</a:t>
            </a:r>
          </a:p>
        </p:txBody>
      </p:sp>
      <p:pic>
        <p:nvPicPr>
          <p:cNvPr id="12309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900113" y="3292475"/>
            <a:ext cx="287337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97100" y="3422650"/>
            <a:ext cx="5111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ZoneTexte 55"/>
          <p:cNvSpPr txBox="1"/>
          <p:nvPr/>
        </p:nvSpPr>
        <p:spPr>
          <a:xfrm>
            <a:off x="584200" y="4546600"/>
            <a:ext cx="936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Industrie </a:t>
            </a:r>
            <a:r>
              <a:rPr lang="fr-FR" sz="900" b="1" dirty="0">
                <a:solidFill>
                  <a:schemeClr val="bg1"/>
                </a:solidFill>
                <a:latin typeface="Century Gothic" pitchFamily="34" charset="0"/>
              </a:rPr>
              <a:t>&amp;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bg1"/>
                </a:solidFill>
                <a:latin typeface="Century Gothic" pitchFamily="34" charset="0"/>
              </a:rPr>
              <a:t>Services liés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979613" y="3709988"/>
            <a:ext cx="920750" cy="382587"/>
          </a:xfrm>
          <a:prstGeom prst="rect">
            <a:avLst/>
          </a:prstGeom>
          <a:solidFill>
            <a:srgbClr val="00A0C6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1908175" y="3709988"/>
            <a:ext cx="920750" cy="325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Export </a:t>
            </a:r>
            <a:endParaRPr lang="fr-FR" sz="11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14" name="Rectangle 69"/>
          <p:cNvSpPr>
            <a:spLocks noChangeArrowheads="1"/>
          </p:cNvSpPr>
          <p:nvPr/>
        </p:nvSpPr>
        <p:spPr bwMode="auto">
          <a:xfrm>
            <a:off x="4356100" y="2787650"/>
            <a:ext cx="2014538" cy="277813"/>
          </a:xfrm>
          <a:prstGeom prst="rect">
            <a:avLst/>
          </a:prstGeom>
          <a:solidFill>
            <a:srgbClr val="00778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sz="1200">
                <a:solidFill>
                  <a:schemeClr val="bg1"/>
                </a:solidFill>
                <a:latin typeface="Century Gothic" pitchFamily="34" charset="0"/>
              </a:rPr>
              <a:t>Avantages</a:t>
            </a:r>
            <a:endParaRPr lang="fr-FR" altLang="fr-FR" sz="130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12315" name="Group 1313"/>
          <p:cNvGrpSpPr>
            <a:grpSpLocks noChangeAspect="1"/>
          </p:cNvGrpSpPr>
          <p:nvPr/>
        </p:nvGrpSpPr>
        <p:grpSpPr bwMode="auto">
          <a:xfrm>
            <a:off x="6300788" y="2643188"/>
            <a:ext cx="287337" cy="446087"/>
            <a:chOff x="-2041525" y="-4375150"/>
            <a:chExt cx="1101725" cy="1701800"/>
          </a:xfrm>
        </p:grpSpPr>
        <p:sp>
          <p:nvSpPr>
            <p:cNvPr id="12317" name="Freeform 64"/>
            <p:cNvSpPr>
              <a:spLocks/>
            </p:cNvSpPr>
            <p:nvPr/>
          </p:nvSpPr>
          <p:spPr bwMode="auto">
            <a:xfrm>
              <a:off x="-2041525" y="-4164013"/>
              <a:ext cx="1101725" cy="1490663"/>
            </a:xfrm>
            <a:custGeom>
              <a:avLst/>
              <a:gdLst>
                <a:gd name="T0" fmla="*/ 2147483646 w 294"/>
                <a:gd name="T1" fmla="*/ 0 h 397"/>
                <a:gd name="T2" fmla="*/ 2147483646 w 294"/>
                <a:gd name="T3" fmla="*/ 0 h 397"/>
                <a:gd name="T4" fmla="*/ 2147483646 w 294"/>
                <a:gd name="T5" fmla="*/ 0 h 397"/>
                <a:gd name="T6" fmla="*/ 0 w 294"/>
                <a:gd name="T7" fmla="*/ 2147483646 h 397"/>
                <a:gd name="T8" fmla="*/ 0 w 294"/>
                <a:gd name="T9" fmla="*/ 2147483646 h 397"/>
                <a:gd name="T10" fmla="*/ 2147483646 w 294"/>
                <a:gd name="T11" fmla="*/ 2147483646 h 397"/>
                <a:gd name="T12" fmla="*/ 2147483646 w 294"/>
                <a:gd name="T13" fmla="*/ 2147483646 h 397"/>
                <a:gd name="T14" fmla="*/ 2147483646 w 294"/>
                <a:gd name="T15" fmla="*/ 2147483646 h 397"/>
                <a:gd name="T16" fmla="*/ 2147483646 w 294"/>
                <a:gd name="T17" fmla="*/ 2147483646 h 397"/>
                <a:gd name="T18" fmla="*/ 2147483646 w 294"/>
                <a:gd name="T19" fmla="*/ 2147483646 h 397"/>
                <a:gd name="T20" fmla="*/ 2147483646 w 294"/>
                <a:gd name="T21" fmla="*/ 0 h 3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4"/>
                <a:gd name="T34" fmla="*/ 0 h 397"/>
                <a:gd name="T35" fmla="*/ 294 w 294"/>
                <a:gd name="T36" fmla="*/ 397 h 3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4" h="397">
                  <a:moveTo>
                    <a:pt x="266" y="0"/>
                  </a:moveTo>
                  <a:cubicBezTo>
                    <a:pt x="147" y="0"/>
                    <a:pt x="147" y="0"/>
                    <a:pt x="14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2"/>
                    <a:pt x="0" y="28"/>
                  </a:cubicBezTo>
                  <a:cubicBezTo>
                    <a:pt x="0" y="369"/>
                    <a:pt x="0" y="369"/>
                    <a:pt x="0" y="369"/>
                  </a:cubicBezTo>
                  <a:cubicBezTo>
                    <a:pt x="0" y="384"/>
                    <a:pt x="13" y="397"/>
                    <a:pt x="28" y="397"/>
                  </a:cubicBezTo>
                  <a:cubicBezTo>
                    <a:pt x="147" y="397"/>
                    <a:pt x="147" y="397"/>
                    <a:pt x="147" y="397"/>
                  </a:cubicBezTo>
                  <a:cubicBezTo>
                    <a:pt x="266" y="397"/>
                    <a:pt x="266" y="397"/>
                    <a:pt x="266" y="397"/>
                  </a:cubicBezTo>
                  <a:cubicBezTo>
                    <a:pt x="282" y="397"/>
                    <a:pt x="294" y="384"/>
                    <a:pt x="294" y="369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4" y="12"/>
                    <a:pt x="282" y="0"/>
                    <a:pt x="266" y="0"/>
                  </a:cubicBezTo>
                  <a:close/>
                </a:path>
              </a:pathLst>
            </a:custGeom>
            <a:solidFill>
              <a:srgbClr val="0077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18" name="Freeform 65"/>
            <p:cNvSpPr>
              <a:spLocks/>
            </p:cNvSpPr>
            <p:nvPr/>
          </p:nvSpPr>
          <p:spPr bwMode="auto">
            <a:xfrm>
              <a:off x="-1974850" y="-4062413"/>
              <a:ext cx="968375" cy="1212850"/>
            </a:xfrm>
            <a:custGeom>
              <a:avLst/>
              <a:gdLst>
                <a:gd name="T0" fmla="*/ 2147483646 w 610"/>
                <a:gd name="T1" fmla="*/ 0 h 764"/>
                <a:gd name="T2" fmla="*/ 0 w 610"/>
                <a:gd name="T3" fmla="*/ 0 h 764"/>
                <a:gd name="T4" fmla="*/ 0 w 610"/>
                <a:gd name="T5" fmla="*/ 2147483646 h 764"/>
                <a:gd name="T6" fmla="*/ 2147483646 w 610"/>
                <a:gd name="T7" fmla="*/ 2147483646 h 764"/>
                <a:gd name="T8" fmla="*/ 2147483646 w 610"/>
                <a:gd name="T9" fmla="*/ 2147483646 h 764"/>
                <a:gd name="T10" fmla="*/ 2147483646 w 610"/>
                <a:gd name="T11" fmla="*/ 0 h 7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0"/>
                <a:gd name="T19" fmla="*/ 0 h 764"/>
                <a:gd name="T20" fmla="*/ 610 w 610"/>
                <a:gd name="T21" fmla="*/ 764 h 7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0" h="764">
                  <a:moveTo>
                    <a:pt x="610" y="0"/>
                  </a:moveTo>
                  <a:lnTo>
                    <a:pt x="0" y="0"/>
                  </a:lnTo>
                  <a:lnTo>
                    <a:pt x="0" y="603"/>
                  </a:lnTo>
                  <a:lnTo>
                    <a:pt x="158" y="764"/>
                  </a:lnTo>
                  <a:lnTo>
                    <a:pt x="610" y="764"/>
                  </a:lnTo>
                  <a:lnTo>
                    <a:pt x="6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19" name="Freeform 66"/>
            <p:cNvSpPr>
              <a:spLocks/>
            </p:cNvSpPr>
            <p:nvPr/>
          </p:nvSpPr>
          <p:spPr bwMode="auto">
            <a:xfrm>
              <a:off x="-1974850" y="-3105150"/>
              <a:ext cx="250825" cy="255588"/>
            </a:xfrm>
            <a:custGeom>
              <a:avLst/>
              <a:gdLst>
                <a:gd name="T0" fmla="*/ 0 w 158"/>
                <a:gd name="T1" fmla="*/ 0 h 161"/>
                <a:gd name="T2" fmla="*/ 2147483646 w 158"/>
                <a:gd name="T3" fmla="*/ 0 h 161"/>
                <a:gd name="T4" fmla="*/ 2147483646 w 158"/>
                <a:gd name="T5" fmla="*/ 2147483646 h 161"/>
                <a:gd name="T6" fmla="*/ 0 w 158"/>
                <a:gd name="T7" fmla="*/ 0 h 1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"/>
                <a:gd name="T13" fmla="*/ 0 h 161"/>
                <a:gd name="T14" fmla="*/ 158 w 158"/>
                <a:gd name="T15" fmla="*/ 161 h 1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" h="161">
                  <a:moveTo>
                    <a:pt x="0" y="0"/>
                  </a:moveTo>
                  <a:lnTo>
                    <a:pt x="158" y="0"/>
                  </a:lnTo>
                  <a:lnTo>
                    <a:pt x="158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20" name="Rectangle 67"/>
            <p:cNvSpPr>
              <a:spLocks noChangeArrowheads="1"/>
            </p:cNvSpPr>
            <p:nvPr/>
          </p:nvSpPr>
          <p:spPr bwMode="auto">
            <a:xfrm>
              <a:off x="-1666875" y="-3871913"/>
              <a:ext cx="550863" cy="71438"/>
            </a:xfrm>
            <a:prstGeom prst="rect">
              <a:avLst/>
            </a:prstGeom>
            <a:solidFill>
              <a:srgbClr val="D4C0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12321" name="Rectangle 68"/>
            <p:cNvSpPr>
              <a:spLocks noChangeArrowheads="1"/>
            </p:cNvSpPr>
            <p:nvPr/>
          </p:nvSpPr>
          <p:spPr bwMode="auto">
            <a:xfrm>
              <a:off x="-1666875" y="-3743325"/>
              <a:ext cx="273050" cy="71438"/>
            </a:xfrm>
            <a:prstGeom prst="rect">
              <a:avLst/>
            </a:prstGeom>
            <a:solidFill>
              <a:srgbClr val="5B5B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12322" name="Rectangle 69"/>
            <p:cNvSpPr>
              <a:spLocks noChangeArrowheads="1"/>
            </p:cNvSpPr>
            <p:nvPr/>
          </p:nvSpPr>
          <p:spPr bwMode="auto">
            <a:xfrm>
              <a:off x="-1666875" y="-3635375"/>
              <a:ext cx="550863" cy="71438"/>
            </a:xfrm>
            <a:prstGeom prst="rect">
              <a:avLst/>
            </a:prstGeom>
            <a:solidFill>
              <a:srgbClr val="D4C0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12323" name="Rectangle 71"/>
            <p:cNvSpPr>
              <a:spLocks noChangeArrowheads="1"/>
            </p:cNvSpPr>
            <p:nvPr/>
          </p:nvSpPr>
          <p:spPr bwMode="auto">
            <a:xfrm>
              <a:off x="-1666875" y="-3402013"/>
              <a:ext cx="550863" cy="74613"/>
            </a:xfrm>
            <a:prstGeom prst="rect">
              <a:avLst/>
            </a:prstGeom>
            <a:solidFill>
              <a:srgbClr val="D4C0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12324" name="Rectangle 72"/>
            <p:cNvSpPr>
              <a:spLocks noChangeArrowheads="1"/>
            </p:cNvSpPr>
            <p:nvPr/>
          </p:nvSpPr>
          <p:spPr bwMode="auto">
            <a:xfrm>
              <a:off x="-1666875" y="-3273425"/>
              <a:ext cx="273050" cy="69850"/>
            </a:xfrm>
            <a:prstGeom prst="rect">
              <a:avLst/>
            </a:prstGeom>
            <a:solidFill>
              <a:srgbClr val="0077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  <p:sp>
          <p:nvSpPr>
            <p:cNvPr id="12325" name="Freeform 73"/>
            <p:cNvSpPr>
              <a:spLocks/>
            </p:cNvSpPr>
            <p:nvPr/>
          </p:nvSpPr>
          <p:spPr bwMode="auto">
            <a:xfrm>
              <a:off x="-1876425" y="-3905250"/>
              <a:ext cx="176213" cy="142875"/>
            </a:xfrm>
            <a:custGeom>
              <a:avLst/>
              <a:gdLst>
                <a:gd name="T0" fmla="*/ 2147483646 w 111"/>
                <a:gd name="T1" fmla="*/ 0 h 90"/>
                <a:gd name="T2" fmla="*/ 2147483646 w 111"/>
                <a:gd name="T3" fmla="*/ 2147483646 h 90"/>
                <a:gd name="T4" fmla="*/ 2147483646 w 111"/>
                <a:gd name="T5" fmla="*/ 2147483646 h 90"/>
                <a:gd name="T6" fmla="*/ 0 w 111"/>
                <a:gd name="T7" fmla="*/ 2147483646 h 90"/>
                <a:gd name="T8" fmla="*/ 2147483646 w 111"/>
                <a:gd name="T9" fmla="*/ 2147483646 h 90"/>
                <a:gd name="T10" fmla="*/ 2147483646 w 111"/>
                <a:gd name="T11" fmla="*/ 2147483646 h 90"/>
                <a:gd name="T12" fmla="*/ 2147483646 w 111"/>
                <a:gd name="T13" fmla="*/ 2147483646 h 90"/>
                <a:gd name="T14" fmla="*/ 2147483646 w 111"/>
                <a:gd name="T15" fmla="*/ 2147483646 h 90"/>
                <a:gd name="T16" fmla="*/ 2147483646 w 111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1"/>
                <a:gd name="T28" fmla="*/ 0 h 90"/>
                <a:gd name="T29" fmla="*/ 111 w 111"/>
                <a:gd name="T30" fmla="*/ 90 h 9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1" h="90">
                  <a:moveTo>
                    <a:pt x="89" y="0"/>
                  </a:moveTo>
                  <a:lnTo>
                    <a:pt x="37" y="50"/>
                  </a:lnTo>
                  <a:lnTo>
                    <a:pt x="21" y="31"/>
                  </a:lnTo>
                  <a:lnTo>
                    <a:pt x="0" y="52"/>
                  </a:lnTo>
                  <a:lnTo>
                    <a:pt x="18" y="71"/>
                  </a:lnTo>
                  <a:lnTo>
                    <a:pt x="37" y="90"/>
                  </a:lnTo>
                  <a:lnTo>
                    <a:pt x="59" y="71"/>
                  </a:lnTo>
                  <a:lnTo>
                    <a:pt x="111" y="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77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26" name="Freeform 74"/>
            <p:cNvSpPr>
              <a:spLocks/>
            </p:cNvSpPr>
            <p:nvPr/>
          </p:nvSpPr>
          <p:spPr bwMode="auto">
            <a:xfrm>
              <a:off x="-1876425" y="-3671888"/>
              <a:ext cx="176213" cy="146050"/>
            </a:xfrm>
            <a:custGeom>
              <a:avLst/>
              <a:gdLst>
                <a:gd name="T0" fmla="*/ 2147483646 w 111"/>
                <a:gd name="T1" fmla="*/ 0 h 92"/>
                <a:gd name="T2" fmla="*/ 2147483646 w 111"/>
                <a:gd name="T3" fmla="*/ 2147483646 h 92"/>
                <a:gd name="T4" fmla="*/ 2147483646 w 111"/>
                <a:gd name="T5" fmla="*/ 2147483646 h 92"/>
                <a:gd name="T6" fmla="*/ 0 w 111"/>
                <a:gd name="T7" fmla="*/ 2147483646 h 92"/>
                <a:gd name="T8" fmla="*/ 2147483646 w 111"/>
                <a:gd name="T9" fmla="*/ 2147483646 h 92"/>
                <a:gd name="T10" fmla="*/ 2147483646 w 111"/>
                <a:gd name="T11" fmla="*/ 2147483646 h 92"/>
                <a:gd name="T12" fmla="*/ 2147483646 w 111"/>
                <a:gd name="T13" fmla="*/ 2147483646 h 92"/>
                <a:gd name="T14" fmla="*/ 2147483646 w 111"/>
                <a:gd name="T15" fmla="*/ 2147483646 h 92"/>
                <a:gd name="T16" fmla="*/ 2147483646 w 111"/>
                <a:gd name="T17" fmla="*/ 0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1"/>
                <a:gd name="T28" fmla="*/ 0 h 92"/>
                <a:gd name="T29" fmla="*/ 111 w 111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1" h="92">
                  <a:moveTo>
                    <a:pt x="89" y="0"/>
                  </a:moveTo>
                  <a:lnTo>
                    <a:pt x="37" y="52"/>
                  </a:lnTo>
                  <a:lnTo>
                    <a:pt x="21" y="33"/>
                  </a:lnTo>
                  <a:lnTo>
                    <a:pt x="0" y="52"/>
                  </a:lnTo>
                  <a:lnTo>
                    <a:pt x="18" y="71"/>
                  </a:lnTo>
                  <a:lnTo>
                    <a:pt x="37" y="92"/>
                  </a:lnTo>
                  <a:lnTo>
                    <a:pt x="59" y="71"/>
                  </a:lnTo>
                  <a:lnTo>
                    <a:pt x="111" y="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77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27" name="Freeform 75"/>
            <p:cNvSpPr>
              <a:spLocks/>
            </p:cNvSpPr>
            <p:nvPr/>
          </p:nvSpPr>
          <p:spPr bwMode="auto">
            <a:xfrm>
              <a:off x="-1876425" y="-3435350"/>
              <a:ext cx="176213" cy="142875"/>
            </a:xfrm>
            <a:custGeom>
              <a:avLst/>
              <a:gdLst>
                <a:gd name="T0" fmla="*/ 2147483646 w 111"/>
                <a:gd name="T1" fmla="*/ 0 h 90"/>
                <a:gd name="T2" fmla="*/ 2147483646 w 111"/>
                <a:gd name="T3" fmla="*/ 2147483646 h 90"/>
                <a:gd name="T4" fmla="*/ 2147483646 w 111"/>
                <a:gd name="T5" fmla="*/ 2147483646 h 90"/>
                <a:gd name="T6" fmla="*/ 0 w 111"/>
                <a:gd name="T7" fmla="*/ 2147483646 h 90"/>
                <a:gd name="T8" fmla="*/ 2147483646 w 111"/>
                <a:gd name="T9" fmla="*/ 2147483646 h 90"/>
                <a:gd name="T10" fmla="*/ 2147483646 w 111"/>
                <a:gd name="T11" fmla="*/ 2147483646 h 90"/>
                <a:gd name="T12" fmla="*/ 2147483646 w 111"/>
                <a:gd name="T13" fmla="*/ 2147483646 h 90"/>
                <a:gd name="T14" fmla="*/ 2147483646 w 111"/>
                <a:gd name="T15" fmla="*/ 2147483646 h 90"/>
                <a:gd name="T16" fmla="*/ 2147483646 w 111"/>
                <a:gd name="T17" fmla="*/ 0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1"/>
                <a:gd name="T28" fmla="*/ 0 h 90"/>
                <a:gd name="T29" fmla="*/ 111 w 111"/>
                <a:gd name="T30" fmla="*/ 90 h 9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1" h="90">
                  <a:moveTo>
                    <a:pt x="89" y="0"/>
                  </a:moveTo>
                  <a:lnTo>
                    <a:pt x="37" y="52"/>
                  </a:lnTo>
                  <a:lnTo>
                    <a:pt x="21" y="33"/>
                  </a:lnTo>
                  <a:lnTo>
                    <a:pt x="0" y="52"/>
                  </a:lnTo>
                  <a:lnTo>
                    <a:pt x="18" y="71"/>
                  </a:lnTo>
                  <a:lnTo>
                    <a:pt x="37" y="90"/>
                  </a:lnTo>
                  <a:lnTo>
                    <a:pt x="59" y="71"/>
                  </a:lnTo>
                  <a:lnTo>
                    <a:pt x="111" y="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77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28" name="Freeform 76"/>
            <p:cNvSpPr>
              <a:spLocks/>
            </p:cNvSpPr>
            <p:nvPr/>
          </p:nvSpPr>
          <p:spPr bwMode="auto">
            <a:xfrm>
              <a:off x="-1817688" y="-4375150"/>
              <a:ext cx="646113" cy="346075"/>
            </a:xfrm>
            <a:custGeom>
              <a:avLst/>
              <a:gdLst>
                <a:gd name="T0" fmla="*/ 2147483646 w 172"/>
                <a:gd name="T1" fmla="*/ 2147483646 h 92"/>
                <a:gd name="T2" fmla="*/ 2147483646 w 172"/>
                <a:gd name="T3" fmla="*/ 2147483646 h 92"/>
                <a:gd name="T4" fmla="*/ 2147483646 w 172"/>
                <a:gd name="T5" fmla="*/ 2147483646 h 92"/>
                <a:gd name="T6" fmla="*/ 2147483646 w 172"/>
                <a:gd name="T7" fmla="*/ 0 h 92"/>
                <a:gd name="T8" fmla="*/ 2147483646 w 172"/>
                <a:gd name="T9" fmla="*/ 2147483646 h 92"/>
                <a:gd name="T10" fmla="*/ 2147483646 w 172"/>
                <a:gd name="T11" fmla="*/ 2147483646 h 92"/>
                <a:gd name="T12" fmla="*/ 2147483646 w 172"/>
                <a:gd name="T13" fmla="*/ 2147483646 h 92"/>
                <a:gd name="T14" fmla="*/ 0 w 172"/>
                <a:gd name="T15" fmla="*/ 2147483646 h 92"/>
                <a:gd name="T16" fmla="*/ 0 w 172"/>
                <a:gd name="T17" fmla="*/ 2147483646 h 92"/>
                <a:gd name="T18" fmla="*/ 2147483646 w 172"/>
                <a:gd name="T19" fmla="*/ 2147483646 h 92"/>
                <a:gd name="T20" fmla="*/ 2147483646 w 172"/>
                <a:gd name="T21" fmla="*/ 2147483646 h 92"/>
                <a:gd name="T22" fmla="*/ 2147483646 w 172"/>
                <a:gd name="T23" fmla="*/ 2147483646 h 92"/>
                <a:gd name="T24" fmla="*/ 2147483646 w 172"/>
                <a:gd name="T25" fmla="*/ 2147483646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"/>
                <a:gd name="T40" fmla="*/ 0 h 92"/>
                <a:gd name="T41" fmla="*/ 172 w 172"/>
                <a:gd name="T42" fmla="*/ 92 h 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" h="92">
                  <a:moveTo>
                    <a:pt x="134" y="45"/>
                  </a:moveTo>
                  <a:cubicBezTo>
                    <a:pt x="121" y="45"/>
                    <a:pt x="121" y="45"/>
                    <a:pt x="121" y="45"/>
                  </a:cubicBezTo>
                  <a:cubicBezTo>
                    <a:pt x="121" y="35"/>
                    <a:pt x="121" y="35"/>
                    <a:pt x="121" y="35"/>
                  </a:cubicBezTo>
                  <a:cubicBezTo>
                    <a:pt x="121" y="16"/>
                    <a:pt x="105" y="0"/>
                    <a:pt x="86" y="0"/>
                  </a:cubicBezTo>
                  <a:cubicBezTo>
                    <a:pt x="66" y="0"/>
                    <a:pt x="50" y="16"/>
                    <a:pt x="50" y="3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17" y="45"/>
                    <a:pt x="0" y="61"/>
                    <a:pt x="0" y="8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172" y="92"/>
                    <a:pt x="172" y="92"/>
                    <a:pt x="172" y="92"/>
                  </a:cubicBezTo>
                  <a:cubicBezTo>
                    <a:pt x="172" y="82"/>
                    <a:pt x="172" y="82"/>
                    <a:pt x="172" y="82"/>
                  </a:cubicBezTo>
                  <a:cubicBezTo>
                    <a:pt x="172" y="61"/>
                    <a:pt x="155" y="45"/>
                    <a:pt x="134" y="45"/>
                  </a:cubicBezTo>
                  <a:close/>
                </a:path>
              </a:pathLst>
            </a:custGeom>
            <a:solidFill>
              <a:srgbClr val="0077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29" name="Oval 77"/>
            <p:cNvSpPr>
              <a:spLocks noChangeArrowheads="1"/>
            </p:cNvSpPr>
            <p:nvPr/>
          </p:nvSpPr>
          <p:spPr bwMode="auto">
            <a:xfrm>
              <a:off x="-1543050" y="-4322763"/>
              <a:ext cx="93663" cy="95250"/>
            </a:xfrm>
            <a:prstGeom prst="ellipse">
              <a:avLst/>
            </a:prstGeom>
            <a:solidFill>
              <a:srgbClr val="3825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altLang="fr-FR"/>
            </a:p>
          </p:txBody>
        </p:sp>
      </p:grpSp>
      <p:sp>
        <p:nvSpPr>
          <p:cNvPr id="95" name="Rectangle 94"/>
          <p:cNvSpPr/>
          <p:nvPr/>
        </p:nvSpPr>
        <p:spPr>
          <a:xfrm>
            <a:off x="4140200" y="3076575"/>
            <a:ext cx="2592388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9388" indent="-179388" eaLnBrk="1" hangingPunct="1">
              <a:buClr>
                <a:srgbClr val="007788"/>
              </a:buClr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179388" indent="-179388" eaLnBrk="1" hangingPunct="1">
              <a:buClr>
                <a:srgbClr val="007788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Aucune garantie</a:t>
            </a:r>
          </a:p>
          <a:p>
            <a:pPr marL="179388" indent="-179388" eaLnBrk="1" hangingPunct="1">
              <a:buClr>
                <a:srgbClr val="007788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Taux d’intérêt bonifié</a:t>
            </a:r>
          </a:p>
          <a:p>
            <a:pPr marL="179388" indent="-179388" eaLnBrk="1" hangingPunct="1">
              <a:buClr>
                <a:srgbClr val="007788"/>
              </a:buClr>
              <a:buFont typeface="Wingdings" pitchFamily="2" charset="2"/>
              <a:buChar char="§"/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Effet de levier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15"/>
          <p:cNvGrpSpPr>
            <a:grpSpLocks/>
          </p:cNvGrpSpPr>
          <p:nvPr/>
        </p:nvGrpSpPr>
        <p:grpSpPr bwMode="auto">
          <a:xfrm rot="273867">
            <a:off x="3354388" y="1181100"/>
            <a:ext cx="1296987" cy="1692275"/>
            <a:chOff x="5029200" y="2936407"/>
            <a:chExt cx="4762360" cy="6222986"/>
          </a:xfrm>
        </p:grpSpPr>
        <p:grpSp>
          <p:nvGrpSpPr>
            <p:cNvPr id="13336" name="Group 93"/>
            <p:cNvGrpSpPr>
              <a:grpSpLocks/>
            </p:cNvGrpSpPr>
            <p:nvPr/>
          </p:nvGrpSpPr>
          <p:grpSpPr bwMode="auto">
            <a:xfrm>
              <a:off x="5029200" y="2936407"/>
              <a:ext cx="4762360" cy="6222986"/>
              <a:chOff x="5029200" y="4419600"/>
              <a:chExt cx="2415155" cy="3155888"/>
            </a:xfrm>
          </p:grpSpPr>
          <p:sp>
            <p:nvSpPr>
              <p:cNvPr id="13338" name="Freeform 8"/>
              <p:cNvSpPr>
                <a:spLocks/>
              </p:cNvSpPr>
              <p:nvPr/>
            </p:nvSpPr>
            <p:spPr bwMode="auto">
              <a:xfrm rot="-1202463">
                <a:off x="5029200" y="5418404"/>
                <a:ext cx="678060" cy="1029308"/>
              </a:xfrm>
              <a:custGeom>
                <a:avLst/>
                <a:gdLst>
                  <a:gd name="T0" fmla="*/ 2147483646 w 666"/>
                  <a:gd name="T1" fmla="*/ 2147483646 h 1011"/>
                  <a:gd name="T2" fmla="*/ 2147483646 w 666"/>
                  <a:gd name="T3" fmla="*/ 2147483646 h 1011"/>
                  <a:gd name="T4" fmla="*/ 2147483646 w 666"/>
                  <a:gd name="T5" fmla="*/ 2147483646 h 1011"/>
                  <a:gd name="T6" fmla="*/ 2147483646 w 666"/>
                  <a:gd name="T7" fmla="*/ 2147483646 h 1011"/>
                  <a:gd name="T8" fmla="*/ 2147483646 w 666"/>
                  <a:gd name="T9" fmla="*/ 2147483646 h 1011"/>
                  <a:gd name="T10" fmla="*/ 2147483646 w 666"/>
                  <a:gd name="T11" fmla="*/ 2147483646 h 1011"/>
                  <a:gd name="T12" fmla="*/ 2147483646 w 666"/>
                  <a:gd name="T13" fmla="*/ 2147483646 h 1011"/>
                  <a:gd name="T14" fmla="*/ 2147483646 w 666"/>
                  <a:gd name="T15" fmla="*/ 2147483646 h 1011"/>
                  <a:gd name="T16" fmla="*/ 2147483646 w 666"/>
                  <a:gd name="T17" fmla="*/ 2147483646 h 1011"/>
                  <a:gd name="T18" fmla="*/ 2147483646 w 666"/>
                  <a:gd name="T19" fmla="*/ 2147483646 h 1011"/>
                  <a:gd name="T20" fmla="*/ 2147483646 w 666"/>
                  <a:gd name="T21" fmla="*/ 2147483646 h 1011"/>
                  <a:gd name="T22" fmla="*/ 2147483646 w 666"/>
                  <a:gd name="T23" fmla="*/ 2147483646 h 1011"/>
                  <a:gd name="T24" fmla="*/ 2147483646 w 666"/>
                  <a:gd name="T25" fmla="*/ 2147483646 h 1011"/>
                  <a:gd name="T26" fmla="*/ 2147483646 w 666"/>
                  <a:gd name="T27" fmla="*/ 2147483646 h 1011"/>
                  <a:gd name="T28" fmla="*/ 0 w 666"/>
                  <a:gd name="T29" fmla="*/ 2147483646 h 1011"/>
                  <a:gd name="T30" fmla="*/ 2147483646 w 666"/>
                  <a:gd name="T31" fmla="*/ 2147483646 h 1011"/>
                  <a:gd name="T32" fmla="*/ 2147483646 w 666"/>
                  <a:gd name="T33" fmla="*/ 2147483646 h 1011"/>
                  <a:gd name="T34" fmla="*/ 2147483646 w 666"/>
                  <a:gd name="T35" fmla="*/ 2147483646 h 1011"/>
                  <a:gd name="T36" fmla="*/ 2147483646 w 666"/>
                  <a:gd name="T37" fmla="*/ 2147483646 h 1011"/>
                  <a:gd name="T38" fmla="*/ 2147483646 w 666"/>
                  <a:gd name="T39" fmla="*/ 2147483646 h 1011"/>
                  <a:gd name="T40" fmla="*/ 2147483646 w 666"/>
                  <a:gd name="T41" fmla="*/ 2147483646 h 1011"/>
                  <a:gd name="T42" fmla="*/ 2147483646 w 666"/>
                  <a:gd name="T43" fmla="*/ 2147483646 h 1011"/>
                  <a:gd name="T44" fmla="*/ 2147483646 w 666"/>
                  <a:gd name="T45" fmla="*/ 2147483646 h 1011"/>
                  <a:gd name="T46" fmla="*/ 2147483646 w 666"/>
                  <a:gd name="T47" fmla="*/ 0 h 1011"/>
                  <a:gd name="T48" fmla="*/ 2147483646 w 666"/>
                  <a:gd name="T49" fmla="*/ 2147483646 h 1011"/>
                  <a:gd name="T50" fmla="*/ 2147483646 w 666"/>
                  <a:gd name="T51" fmla="*/ 2147483646 h 1011"/>
                  <a:gd name="T52" fmla="*/ 2147483646 w 666"/>
                  <a:gd name="T53" fmla="*/ 2147483646 h 1011"/>
                  <a:gd name="T54" fmla="*/ 2147483646 w 666"/>
                  <a:gd name="T55" fmla="*/ 2147483646 h 1011"/>
                  <a:gd name="T56" fmla="*/ 2147483646 w 666"/>
                  <a:gd name="T57" fmla="*/ 2147483646 h 1011"/>
                  <a:gd name="T58" fmla="*/ 2147483646 w 666"/>
                  <a:gd name="T59" fmla="*/ 2147483646 h 1011"/>
                  <a:gd name="T60" fmla="*/ 2147483646 w 666"/>
                  <a:gd name="T61" fmla="*/ 2147483646 h 1011"/>
                  <a:gd name="T62" fmla="*/ 2147483646 w 666"/>
                  <a:gd name="T63" fmla="*/ 2147483646 h 1011"/>
                  <a:gd name="T64" fmla="*/ 2147483646 w 666"/>
                  <a:gd name="T65" fmla="*/ 2147483646 h 1011"/>
                  <a:gd name="T66" fmla="*/ 2147483646 w 666"/>
                  <a:gd name="T67" fmla="*/ 2147483646 h 1011"/>
                  <a:gd name="T68" fmla="*/ 2147483646 w 666"/>
                  <a:gd name="T69" fmla="*/ 2147483646 h 101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66"/>
                  <a:gd name="T106" fmla="*/ 0 h 1011"/>
                  <a:gd name="T107" fmla="*/ 666 w 666"/>
                  <a:gd name="T108" fmla="*/ 1011 h 101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66" h="1011">
                    <a:moveTo>
                      <a:pt x="230" y="956"/>
                    </a:moveTo>
                    <a:lnTo>
                      <a:pt x="230" y="956"/>
                    </a:lnTo>
                    <a:lnTo>
                      <a:pt x="225" y="964"/>
                    </a:lnTo>
                    <a:lnTo>
                      <a:pt x="218" y="974"/>
                    </a:lnTo>
                    <a:lnTo>
                      <a:pt x="210" y="981"/>
                    </a:lnTo>
                    <a:lnTo>
                      <a:pt x="201" y="988"/>
                    </a:lnTo>
                    <a:lnTo>
                      <a:pt x="192" y="994"/>
                    </a:lnTo>
                    <a:lnTo>
                      <a:pt x="182" y="1000"/>
                    </a:lnTo>
                    <a:lnTo>
                      <a:pt x="172" y="1004"/>
                    </a:lnTo>
                    <a:lnTo>
                      <a:pt x="161" y="1007"/>
                    </a:lnTo>
                    <a:lnTo>
                      <a:pt x="150" y="1010"/>
                    </a:lnTo>
                    <a:lnTo>
                      <a:pt x="139" y="1011"/>
                    </a:lnTo>
                    <a:lnTo>
                      <a:pt x="128" y="1011"/>
                    </a:lnTo>
                    <a:lnTo>
                      <a:pt x="116" y="1010"/>
                    </a:lnTo>
                    <a:lnTo>
                      <a:pt x="104" y="1008"/>
                    </a:lnTo>
                    <a:lnTo>
                      <a:pt x="93" y="1005"/>
                    </a:lnTo>
                    <a:lnTo>
                      <a:pt x="82" y="1001"/>
                    </a:lnTo>
                    <a:lnTo>
                      <a:pt x="69" y="996"/>
                    </a:lnTo>
                    <a:lnTo>
                      <a:pt x="58" y="990"/>
                    </a:lnTo>
                    <a:lnTo>
                      <a:pt x="48" y="983"/>
                    </a:lnTo>
                    <a:lnTo>
                      <a:pt x="39" y="975"/>
                    </a:lnTo>
                    <a:lnTo>
                      <a:pt x="31" y="967"/>
                    </a:lnTo>
                    <a:lnTo>
                      <a:pt x="24" y="959"/>
                    </a:lnTo>
                    <a:lnTo>
                      <a:pt x="17" y="949"/>
                    </a:lnTo>
                    <a:lnTo>
                      <a:pt x="11" y="939"/>
                    </a:lnTo>
                    <a:lnTo>
                      <a:pt x="7" y="930"/>
                    </a:lnTo>
                    <a:lnTo>
                      <a:pt x="4" y="919"/>
                    </a:lnTo>
                    <a:lnTo>
                      <a:pt x="2" y="908"/>
                    </a:lnTo>
                    <a:lnTo>
                      <a:pt x="0" y="898"/>
                    </a:lnTo>
                    <a:lnTo>
                      <a:pt x="0" y="887"/>
                    </a:lnTo>
                    <a:lnTo>
                      <a:pt x="2" y="876"/>
                    </a:lnTo>
                    <a:lnTo>
                      <a:pt x="3" y="866"/>
                    </a:lnTo>
                    <a:lnTo>
                      <a:pt x="7" y="855"/>
                    </a:lnTo>
                    <a:lnTo>
                      <a:pt x="11" y="846"/>
                    </a:lnTo>
                    <a:lnTo>
                      <a:pt x="436" y="55"/>
                    </a:lnTo>
                    <a:lnTo>
                      <a:pt x="443" y="45"/>
                    </a:lnTo>
                    <a:lnTo>
                      <a:pt x="448" y="37"/>
                    </a:lnTo>
                    <a:lnTo>
                      <a:pt x="456" y="28"/>
                    </a:lnTo>
                    <a:lnTo>
                      <a:pt x="465" y="22"/>
                    </a:lnTo>
                    <a:lnTo>
                      <a:pt x="474" y="15"/>
                    </a:lnTo>
                    <a:lnTo>
                      <a:pt x="484" y="11"/>
                    </a:lnTo>
                    <a:lnTo>
                      <a:pt x="493" y="6"/>
                    </a:lnTo>
                    <a:lnTo>
                      <a:pt x="505" y="2"/>
                    </a:lnTo>
                    <a:lnTo>
                      <a:pt x="516" y="1"/>
                    </a:lnTo>
                    <a:lnTo>
                      <a:pt x="527" y="0"/>
                    </a:lnTo>
                    <a:lnTo>
                      <a:pt x="539" y="0"/>
                    </a:lnTo>
                    <a:lnTo>
                      <a:pt x="550" y="0"/>
                    </a:lnTo>
                    <a:lnTo>
                      <a:pt x="562" y="1"/>
                    </a:lnTo>
                    <a:lnTo>
                      <a:pt x="573" y="5"/>
                    </a:lnTo>
                    <a:lnTo>
                      <a:pt x="586" y="8"/>
                    </a:lnTo>
                    <a:lnTo>
                      <a:pt x="597" y="13"/>
                    </a:lnTo>
                    <a:lnTo>
                      <a:pt x="608" y="20"/>
                    </a:lnTo>
                    <a:lnTo>
                      <a:pt x="618" y="27"/>
                    </a:lnTo>
                    <a:lnTo>
                      <a:pt x="627" y="34"/>
                    </a:lnTo>
                    <a:lnTo>
                      <a:pt x="635" y="42"/>
                    </a:lnTo>
                    <a:lnTo>
                      <a:pt x="642" y="52"/>
                    </a:lnTo>
                    <a:lnTo>
                      <a:pt x="649" y="60"/>
                    </a:lnTo>
                    <a:lnTo>
                      <a:pt x="655" y="70"/>
                    </a:lnTo>
                    <a:lnTo>
                      <a:pt x="659" y="81"/>
                    </a:lnTo>
                    <a:lnTo>
                      <a:pt x="663" y="90"/>
                    </a:lnTo>
                    <a:lnTo>
                      <a:pt x="664" y="102"/>
                    </a:lnTo>
                    <a:lnTo>
                      <a:pt x="666" y="113"/>
                    </a:lnTo>
                    <a:lnTo>
                      <a:pt x="666" y="122"/>
                    </a:lnTo>
                    <a:lnTo>
                      <a:pt x="666" y="133"/>
                    </a:lnTo>
                    <a:lnTo>
                      <a:pt x="663" y="144"/>
                    </a:lnTo>
                    <a:lnTo>
                      <a:pt x="659" y="154"/>
                    </a:lnTo>
                    <a:lnTo>
                      <a:pt x="655" y="164"/>
                    </a:lnTo>
                    <a:lnTo>
                      <a:pt x="230" y="956"/>
                    </a:lnTo>
                    <a:close/>
                  </a:path>
                </a:pathLst>
              </a:custGeom>
              <a:solidFill>
                <a:srgbClr val="D8AF8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39" name="Freeform 5"/>
              <p:cNvSpPr>
                <a:spLocks/>
              </p:cNvSpPr>
              <p:nvPr/>
            </p:nvSpPr>
            <p:spPr bwMode="auto">
              <a:xfrm rot="-1202463">
                <a:off x="5653654" y="5278654"/>
                <a:ext cx="192423" cy="272854"/>
              </a:xfrm>
              <a:custGeom>
                <a:avLst/>
                <a:gdLst>
                  <a:gd name="T0" fmla="*/ 2147483646 w 189"/>
                  <a:gd name="T1" fmla="*/ 2147483646 h 268"/>
                  <a:gd name="T2" fmla="*/ 2147483646 w 189"/>
                  <a:gd name="T3" fmla="*/ 2147483646 h 268"/>
                  <a:gd name="T4" fmla="*/ 2147483646 w 189"/>
                  <a:gd name="T5" fmla="*/ 2147483646 h 268"/>
                  <a:gd name="T6" fmla="*/ 2147483646 w 189"/>
                  <a:gd name="T7" fmla="*/ 2147483646 h 268"/>
                  <a:gd name="T8" fmla="*/ 2147483646 w 189"/>
                  <a:gd name="T9" fmla="*/ 2147483646 h 268"/>
                  <a:gd name="T10" fmla="*/ 2147483646 w 189"/>
                  <a:gd name="T11" fmla="*/ 2147483646 h 268"/>
                  <a:gd name="T12" fmla="*/ 2147483646 w 189"/>
                  <a:gd name="T13" fmla="*/ 2147483646 h 268"/>
                  <a:gd name="T14" fmla="*/ 2147483646 w 189"/>
                  <a:gd name="T15" fmla="*/ 2147483646 h 268"/>
                  <a:gd name="T16" fmla="*/ 2147483646 w 189"/>
                  <a:gd name="T17" fmla="*/ 2147483646 h 268"/>
                  <a:gd name="T18" fmla="*/ 2147483646 w 189"/>
                  <a:gd name="T19" fmla="*/ 2147483646 h 268"/>
                  <a:gd name="T20" fmla="*/ 2147483646 w 189"/>
                  <a:gd name="T21" fmla="*/ 2147483646 h 268"/>
                  <a:gd name="T22" fmla="*/ 2147483646 w 189"/>
                  <a:gd name="T23" fmla="*/ 2147483646 h 268"/>
                  <a:gd name="T24" fmla="*/ 2147483646 w 189"/>
                  <a:gd name="T25" fmla="*/ 2147483646 h 268"/>
                  <a:gd name="T26" fmla="*/ 2147483646 w 189"/>
                  <a:gd name="T27" fmla="*/ 2147483646 h 268"/>
                  <a:gd name="T28" fmla="*/ 2147483646 w 189"/>
                  <a:gd name="T29" fmla="*/ 2147483646 h 268"/>
                  <a:gd name="T30" fmla="*/ 2147483646 w 189"/>
                  <a:gd name="T31" fmla="*/ 2147483646 h 268"/>
                  <a:gd name="T32" fmla="*/ 2147483646 w 189"/>
                  <a:gd name="T33" fmla="*/ 2147483646 h 268"/>
                  <a:gd name="T34" fmla="*/ 2147483646 w 189"/>
                  <a:gd name="T35" fmla="*/ 2147483646 h 268"/>
                  <a:gd name="T36" fmla="*/ 2147483646 w 189"/>
                  <a:gd name="T37" fmla="*/ 2147483646 h 268"/>
                  <a:gd name="T38" fmla="*/ 2147483646 w 189"/>
                  <a:gd name="T39" fmla="*/ 2147483646 h 268"/>
                  <a:gd name="T40" fmla="*/ 2147483646 w 189"/>
                  <a:gd name="T41" fmla="*/ 2147483646 h 268"/>
                  <a:gd name="T42" fmla="*/ 2147483646 w 189"/>
                  <a:gd name="T43" fmla="*/ 2147483646 h 268"/>
                  <a:gd name="T44" fmla="*/ 2147483646 w 189"/>
                  <a:gd name="T45" fmla="*/ 2147483646 h 268"/>
                  <a:gd name="T46" fmla="*/ 2147483646 w 189"/>
                  <a:gd name="T47" fmla="*/ 2147483646 h 268"/>
                  <a:gd name="T48" fmla="*/ 2147483646 w 189"/>
                  <a:gd name="T49" fmla="*/ 2147483646 h 268"/>
                  <a:gd name="T50" fmla="*/ 2147483646 w 189"/>
                  <a:gd name="T51" fmla="*/ 2147483646 h 268"/>
                  <a:gd name="T52" fmla="*/ 2147483646 w 189"/>
                  <a:gd name="T53" fmla="*/ 2147483646 h 268"/>
                  <a:gd name="T54" fmla="*/ 2147483646 w 189"/>
                  <a:gd name="T55" fmla="*/ 2147483646 h 268"/>
                  <a:gd name="T56" fmla="*/ 0 w 189"/>
                  <a:gd name="T57" fmla="*/ 2147483646 h 268"/>
                  <a:gd name="T58" fmla="*/ 0 w 189"/>
                  <a:gd name="T59" fmla="*/ 2147483646 h 268"/>
                  <a:gd name="T60" fmla="*/ 2147483646 w 189"/>
                  <a:gd name="T61" fmla="*/ 2147483646 h 268"/>
                  <a:gd name="T62" fmla="*/ 2147483646 w 189"/>
                  <a:gd name="T63" fmla="*/ 2147483646 h 268"/>
                  <a:gd name="T64" fmla="*/ 2147483646 w 189"/>
                  <a:gd name="T65" fmla="*/ 2147483646 h 268"/>
                  <a:gd name="T66" fmla="*/ 2147483646 w 189"/>
                  <a:gd name="T67" fmla="*/ 2147483646 h 268"/>
                  <a:gd name="T68" fmla="*/ 2147483646 w 189"/>
                  <a:gd name="T69" fmla="*/ 2147483646 h 268"/>
                  <a:gd name="T70" fmla="*/ 2147483646 w 189"/>
                  <a:gd name="T71" fmla="*/ 2147483646 h 268"/>
                  <a:gd name="T72" fmla="*/ 2147483646 w 189"/>
                  <a:gd name="T73" fmla="*/ 2147483646 h 268"/>
                  <a:gd name="T74" fmla="*/ 2147483646 w 189"/>
                  <a:gd name="T75" fmla="*/ 2147483646 h 268"/>
                  <a:gd name="T76" fmla="*/ 2147483646 w 189"/>
                  <a:gd name="T77" fmla="*/ 2147483646 h 268"/>
                  <a:gd name="T78" fmla="*/ 2147483646 w 189"/>
                  <a:gd name="T79" fmla="*/ 2147483646 h 268"/>
                  <a:gd name="T80" fmla="*/ 2147483646 w 189"/>
                  <a:gd name="T81" fmla="*/ 2147483646 h 268"/>
                  <a:gd name="T82" fmla="*/ 2147483646 w 189"/>
                  <a:gd name="T83" fmla="*/ 0 h 268"/>
                  <a:gd name="T84" fmla="*/ 2147483646 w 189"/>
                  <a:gd name="T85" fmla="*/ 0 h 268"/>
                  <a:gd name="T86" fmla="*/ 2147483646 w 189"/>
                  <a:gd name="T87" fmla="*/ 0 h 268"/>
                  <a:gd name="T88" fmla="*/ 2147483646 w 189"/>
                  <a:gd name="T89" fmla="*/ 0 h 268"/>
                  <a:gd name="T90" fmla="*/ 2147483646 w 189"/>
                  <a:gd name="T91" fmla="*/ 2147483646 h 268"/>
                  <a:gd name="T92" fmla="*/ 2147483646 w 189"/>
                  <a:gd name="T93" fmla="*/ 2147483646 h 268"/>
                  <a:gd name="T94" fmla="*/ 2147483646 w 189"/>
                  <a:gd name="T95" fmla="*/ 2147483646 h 268"/>
                  <a:gd name="T96" fmla="*/ 2147483646 w 189"/>
                  <a:gd name="T97" fmla="*/ 2147483646 h 268"/>
                  <a:gd name="T98" fmla="*/ 2147483646 w 189"/>
                  <a:gd name="T99" fmla="*/ 2147483646 h 268"/>
                  <a:gd name="T100" fmla="*/ 2147483646 w 189"/>
                  <a:gd name="T101" fmla="*/ 2147483646 h 268"/>
                  <a:gd name="T102" fmla="*/ 2147483646 w 189"/>
                  <a:gd name="T103" fmla="*/ 2147483646 h 268"/>
                  <a:gd name="T104" fmla="*/ 2147483646 w 189"/>
                  <a:gd name="T105" fmla="*/ 2147483646 h 268"/>
                  <a:gd name="T106" fmla="*/ 2147483646 w 189"/>
                  <a:gd name="T107" fmla="*/ 2147483646 h 268"/>
                  <a:gd name="T108" fmla="*/ 2147483646 w 189"/>
                  <a:gd name="T109" fmla="*/ 2147483646 h 268"/>
                  <a:gd name="T110" fmla="*/ 2147483646 w 189"/>
                  <a:gd name="T111" fmla="*/ 2147483646 h 268"/>
                  <a:gd name="T112" fmla="*/ 2147483646 w 189"/>
                  <a:gd name="T113" fmla="*/ 2147483646 h 268"/>
                  <a:gd name="T114" fmla="*/ 2147483646 w 189"/>
                  <a:gd name="T115" fmla="*/ 2147483646 h 268"/>
                  <a:gd name="T116" fmla="*/ 2147483646 w 189"/>
                  <a:gd name="T117" fmla="*/ 2147483646 h 268"/>
                  <a:gd name="T118" fmla="*/ 2147483646 w 189"/>
                  <a:gd name="T119" fmla="*/ 2147483646 h 26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89"/>
                  <a:gd name="T181" fmla="*/ 0 h 268"/>
                  <a:gd name="T182" fmla="*/ 189 w 189"/>
                  <a:gd name="T183" fmla="*/ 268 h 26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89" h="268">
                    <a:moveTo>
                      <a:pt x="189" y="179"/>
                    </a:moveTo>
                    <a:lnTo>
                      <a:pt x="189" y="179"/>
                    </a:lnTo>
                    <a:lnTo>
                      <a:pt x="189" y="187"/>
                    </a:lnTo>
                    <a:lnTo>
                      <a:pt x="187" y="197"/>
                    </a:lnTo>
                    <a:lnTo>
                      <a:pt x="182" y="213"/>
                    </a:lnTo>
                    <a:lnTo>
                      <a:pt x="175" y="228"/>
                    </a:lnTo>
                    <a:lnTo>
                      <a:pt x="164" y="242"/>
                    </a:lnTo>
                    <a:lnTo>
                      <a:pt x="153" y="253"/>
                    </a:lnTo>
                    <a:lnTo>
                      <a:pt x="146" y="257"/>
                    </a:lnTo>
                    <a:lnTo>
                      <a:pt x="138" y="261"/>
                    </a:lnTo>
                    <a:lnTo>
                      <a:pt x="131" y="264"/>
                    </a:lnTo>
                    <a:lnTo>
                      <a:pt x="123" y="267"/>
                    </a:lnTo>
                    <a:lnTo>
                      <a:pt x="114" y="268"/>
                    </a:lnTo>
                    <a:lnTo>
                      <a:pt x="106" y="268"/>
                    </a:lnTo>
                    <a:lnTo>
                      <a:pt x="98" y="268"/>
                    </a:lnTo>
                    <a:lnTo>
                      <a:pt x="89" y="267"/>
                    </a:lnTo>
                    <a:lnTo>
                      <a:pt x="81" y="264"/>
                    </a:lnTo>
                    <a:lnTo>
                      <a:pt x="73" y="261"/>
                    </a:lnTo>
                    <a:lnTo>
                      <a:pt x="58" y="253"/>
                    </a:lnTo>
                    <a:lnTo>
                      <a:pt x="44" y="242"/>
                    </a:lnTo>
                    <a:lnTo>
                      <a:pt x="33" y="228"/>
                    </a:lnTo>
                    <a:lnTo>
                      <a:pt x="23" y="215"/>
                    </a:lnTo>
                    <a:lnTo>
                      <a:pt x="16" y="197"/>
                    </a:lnTo>
                    <a:lnTo>
                      <a:pt x="14" y="188"/>
                    </a:lnTo>
                    <a:lnTo>
                      <a:pt x="12" y="180"/>
                    </a:lnTo>
                    <a:lnTo>
                      <a:pt x="1" y="102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1" y="74"/>
                    </a:lnTo>
                    <a:lnTo>
                      <a:pt x="3" y="66"/>
                    </a:lnTo>
                    <a:lnTo>
                      <a:pt x="8" y="51"/>
                    </a:lnTo>
                    <a:lnTo>
                      <a:pt x="16" y="35"/>
                    </a:lnTo>
                    <a:lnTo>
                      <a:pt x="27" y="23"/>
                    </a:lnTo>
                    <a:lnTo>
                      <a:pt x="34" y="19"/>
                    </a:lnTo>
                    <a:lnTo>
                      <a:pt x="41" y="13"/>
                    </a:lnTo>
                    <a:lnTo>
                      <a:pt x="48" y="11"/>
                    </a:lnTo>
                    <a:lnTo>
                      <a:pt x="56" y="6"/>
                    </a:lnTo>
                    <a:lnTo>
                      <a:pt x="65" y="5"/>
                    </a:lnTo>
                    <a:lnTo>
                      <a:pt x="73" y="4"/>
                    </a:lnTo>
                    <a:lnTo>
                      <a:pt x="105" y="0"/>
                    </a:lnTo>
                    <a:lnTo>
                      <a:pt x="113" y="0"/>
                    </a:lnTo>
                    <a:lnTo>
                      <a:pt x="121" y="0"/>
                    </a:lnTo>
                    <a:lnTo>
                      <a:pt x="129" y="1"/>
                    </a:lnTo>
                    <a:lnTo>
                      <a:pt x="138" y="2"/>
                    </a:lnTo>
                    <a:lnTo>
                      <a:pt x="145" y="6"/>
                    </a:lnTo>
                    <a:lnTo>
                      <a:pt x="151" y="9"/>
                    </a:lnTo>
                    <a:lnTo>
                      <a:pt x="158" y="15"/>
                    </a:lnTo>
                    <a:lnTo>
                      <a:pt x="164" y="19"/>
                    </a:lnTo>
                    <a:lnTo>
                      <a:pt x="169" y="24"/>
                    </a:lnTo>
                    <a:lnTo>
                      <a:pt x="174" y="31"/>
                    </a:lnTo>
                    <a:lnTo>
                      <a:pt x="179" y="38"/>
                    </a:lnTo>
                    <a:lnTo>
                      <a:pt x="182" y="45"/>
                    </a:lnTo>
                    <a:lnTo>
                      <a:pt x="185" y="53"/>
                    </a:lnTo>
                    <a:lnTo>
                      <a:pt x="187" y="62"/>
                    </a:lnTo>
                    <a:lnTo>
                      <a:pt x="189" y="71"/>
                    </a:lnTo>
                    <a:lnTo>
                      <a:pt x="189" y="80"/>
                    </a:lnTo>
                    <a:lnTo>
                      <a:pt x="189" y="179"/>
                    </a:lnTo>
                    <a:close/>
                  </a:path>
                </a:pathLst>
              </a:custGeom>
              <a:solidFill>
                <a:srgbClr val="E288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0" name="Freeform 6"/>
              <p:cNvSpPr>
                <a:spLocks/>
              </p:cNvSpPr>
              <p:nvPr/>
            </p:nvSpPr>
            <p:spPr bwMode="auto">
              <a:xfrm rot="-1202463">
                <a:off x="5653654" y="5278654"/>
                <a:ext cx="192423" cy="272854"/>
              </a:xfrm>
              <a:custGeom>
                <a:avLst/>
                <a:gdLst>
                  <a:gd name="T0" fmla="*/ 2147483646 w 189"/>
                  <a:gd name="T1" fmla="*/ 2147483646 h 268"/>
                  <a:gd name="T2" fmla="*/ 2147483646 w 189"/>
                  <a:gd name="T3" fmla="*/ 2147483646 h 268"/>
                  <a:gd name="T4" fmla="*/ 2147483646 w 189"/>
                  <a:gd name="T5" fmla="*/ 2147483646 h 268"/>
                  <a:gd name="T6" fmla="*/ 2147483646 w 189"/>
                  <a:gd name="T7" fmla="*/ 2147483646 h 268"/>
                  <a:gd name="T8" fmla="*/ 2147483646 w 189"/>
                  <a:gd name="T9" fmla="*/ 2147483646 h 268"/>
                  <a:gd name="T10" fmla="*/ 2147483646 w 189"/>
                  <a:gd name="T11" fmla="*/ 2147483646 h 268"/>
                  <a:gd name="T12" fmla="*/ 2147483646 w 189"/>
                  <a:gd name="T13" fmla="*/ 2147483646 h 268"/>
                  <a:gd name="T14" fmla="*/ 2147483646 w 189"/>
                  <a:gd name="T15" fmla="*/ 2147483646 h 268"/>
                  <a:gd name="T16" fmla="*/ 2147483646 w 189"/>
                  <a:gd name="T17" fmla="*/ 2147483646 h 268"/>
                  <a:gd name="T18" fmla="*/ 2147483646 w 189"/>
                  <a:gd name="T19" fmla="*/ 2147483646 h 268"/>
                  <a:gd name="T20" fmla="*/ 2147483646 w 189"/>
                  <a:gd name="T21" fmla="*/ 2147483646 h 268"/>
                  <a:gd name="T22" fmla="*/ 2147483646 w 189"/>
                  <a:gd name="T23" fmla="*/ 2147483646 h 268"/>
                  <a:gd name="T24" fmla="*/ 2147483646 w 189"/>
                  <a:gd name="T25" fmla="*/ 2147483646 h 268"/>
                  <a:gd name="T26" fmla="*/ 2147483646 w 189"/>
                  <a:gd name="T27" fmla="*/ 2147483646 h 268"/>
                  <a:gd name="T28" fmla="*/ 2147483646 w 189"/>
                  <a:gd name="T29" fmla="*/ 2147483646 h 268"/>
                  <a:gd name="T30" fmla="*/ 2147483646 w 189"/>
                  <a:gd name="T31" fmla="*/ 2147483646 h 268"/>
                  <a:gd name="T32" fmla="*/ 2147483646 w 189"/>
                  <a:gd name="T33" fmla="*/ 2147483646 h 268"/>
                  <a:gd name="T34" fmla="*/ 2147483646 w 189"/>
                  <a:gd name="T35" fmla="*/ 2147483646 h 268"/>
                  <a:gd name="T36" fmla="*/ 2147483646 w 189"/>
                  <a:gd name="T37" fmla="*/ 2147483646 h 268"/>
                  <a:gd name="T38" fmla="*/ 2147483646 w 189"/>
                  <a:gd name="T39" fmla="*/ 2147483646 h 268"/>
                  <a:gd name="T40" fmla="*/ 2147483646 w 189"/>
                  <a:gd name="T41" fmla="*/ 2147483646 h 268"/>
                  <a:gd name="T42" fmla="*/ 2147483646 w 189"/>
                  <a:gd name="T43" fmla="*/ 2147483646 h 268"/>
                  <a:gd name="T44" fmla="*/ 2147483646 w 189"/>
                  <a:gd name="T45" fmla="*/ 2147483646 h 268"/>
                  <a:gd name="T46" fmla="*/ 2147483646 w 189"/>
                  <a:gd name="T47" fmla="*/ 2147483646 h 268"/>
                  <a:gd name="T48" fmla="*/ 2147483646 w 189"/>
                  <a:gd name="T49" fmla="*/ 2147483646 h 268"/>
                  <a:gd name="T50" fmla="*/ 2147483646 w 189"/>
                  <a:gd name="T51" fmla="*/ 2147483646 h 268"/>
                  <a:gd name="T52" fmla="*/ 2147483646 w 189"/>
                  <a:gd name="T53" fmla="*/ 2147483646 h 268"/>
                  <a:gd name="T54" fmla="*/ 2147483646 w 189"/>
                  <a:gd name="T55" fmla="*/ 2147483646 h 268"/>
                  <a:gd name="T56" fmla="*/ 0 w 189"/>
                  <a:gd name="T57" fmla="*/ 2147483646 h 268"/>
                  <a:gd name="T58" fmla="*/ 0 w 189"/>
                  <a:gd name="T59" fmla="*/ 2147483646 h 268"/>
                  <a:gd name="T60" fmla="*/ 2147483646 w 189"/>
                  <a:gd name="T61" fmla="*/ 2147483646 h 268"/>
                  <a:gd name="T62" fmla="*/ 2147483646 w 189"/>
                  <a:gd name="T63" fmla="*/ 2147483646 h 268"/>
                  <a:gd name="T64" fmla="*/ 2147483646 w 189"/>
                  <a:gd name="T65" fmla="*/ 2147483646 h 268"/>
                  <a:gd name="T66" fmla="*/ 2147483646 w 189"/>
                  <a:gd name="T67" fmla="*/ 2147483646 h 268"/>
                  <a:gd name="T68" fmla="*/ 2147483646 w 189"/>
                  <a:gd name="T69" fmla="*/ 2147483646 h 268"/>
                  <a:gd name="T70" fmla="*/ 2147483646 w 189"/>
                  <a:gd name="T71" fmla="*/ 2147483646 h 268"/>
                  <a:gd name="T72" fmla="*/ 2147483646 w 189"/>
                  <a:gd name="T73" fmla="*/ 2147483646 h 268"/>
                  <a:gd name="T74" fmla="*/ 2147483646 w 189"/>
                  <a:gd name="T75" fmla="*/ 2147483646 h 268"/>
                  <a:gd name="T76" fmla="*/ 2147483646 w 189"/>
                  <a:gd name="T77" fmla="*/ 2147483646 h 268"/>
                  <a:gd name="T78" fmla="*/ 2147483646 w 189"/>
                  <a:gd name="T79" fmla="*/ 2147483646 h 268"/>
                  <a:gd name="T80" fmla="*/ 2147483646 w 189"/>
                  <a:gd name="T81" fmla="*/ 2147483646 h 268"/>
                  <a:gd name="T82" fmla="*/ 2147483646 w 189"/>
                  <a:gd name="T83" fmla="*/ 0 h 268"/>
                  <a:gd name="T84" fmla="*/ 2147483646 w 189"/>
                  <a:gd name="T85" fmla="*/ 0 h 268"/>
                  <a:gd name="T86" fmla="*/ 2147483646 w 189"/>
                  <a:gd name="T87" fmla="*/ 0 h 268"/>
                  <a:gd name="T88" fmla="*/ 2147483646 w 189"/>
                  <a:gd name="T89" fmla="*/ 0 h 268"/>
                  <a:gd name="T90" fmla="*/ 2147483646 w 189"/>
                  <a:gd name="T91" fmla="*/ 2147483646 h 268"/>
                  <a:gd name="T92" fmla="*/ 2147483646 w 189"/>
                  <a:gd name="T93" fmla="*/ 2147483646 h 268"/>
                  <a:gd name="T94" fmla="*/ 2147483646 w 189"/>
                  <a:gd name="T95" fmla="*/ 2147483646 h 268"/>
                  <a:gd name="T96" fmla="*/ 2147483646 w 189"/>
                  <a:gd name="T97" fmla="*/ 2147483646 h 268"/>
                  <a:gd name="T98" fmla="*/ 2147483646 w 189"/>
                  <a:gd name="T99" fmla="*/ 2147483646 h 268"/>
                  <a:gd name="T100" fmla="*/ 2147483646 w 189"/>
                  <a:gd name="T101" fmla="*/ 2147483646 h 268"/>
                  <a:gd name="T102" fmla="*/ 2147483646 w 189"/>
                  <a:gd name="T103" fmla="*/ 2147483646 h 268"/>
                  <a:gd name="T104" fmla="*/ 2147483646 w 189"/>
                  <a:gd name="T105" fmla="*/ 2147483646 h 268"/>
                  <a:gd name="T106" fmla="*/ 2147483646 w 189"/>
                  <a:gd name="T107" fmla="*/ 2147483646 h 268"/>
                  <a:gd name="T108" fmla="*/ 2147483646 w 189"/>
                  <a:gd name="T109" fmla="*/ 2147483646 h 268"/>
                  <a:gd name="T110" fmla="*/ 2147483646 w 189"/>
                  <a:gd name="T111" fmla="*/ 2147483646 h 268"/>
                  <a:gd name="T112" fmla="*/ 2147483646 w 189"/>
                  <a:gd name="T113" fmla="*/ 2147483646 h 268"/>
                  <a:gd name="T114" fmla="*/ 2147483646 w 189"/>
                  <a:gd name="T115" fmla="*/ 2147483646 h 268"/>
                  <a:gd name="T116" fmla="*/ 2147483646 w 189"/>
                  <a:gd name="T117" fmla="*/ 2147483646 h 268"/>
                  <a:gd name="T118" fmla="*/ 2147483646 w 189"/>
                  <a:gd name="T119" fmla="*/ 2147483646 h 26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89"/>
                  <a:gd name="T181" fmla="*/ 0 h 268"/>
                  <a:gd name="T182" fmla="*/ 189 w 189"/>
                  <a:gd name="T183" fmla="*/ 268 h 26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89" h="268">
                    <a:moveTo>
                      <a:pt x="189" y="179"/>
                    </a:moveTo>
                    <a:lnTo>
                      <a:pt x="189" y="179"/>
                    </a:lnTo>
                    <a:lnTo>
                      <a:pt x="189" y="187"/>
                    </a:lnTo>
                    <a:lnTo>
                      <a:pt x="187" y="197"/>
                    </a:lnTo>
                    <a:lnTo>
                      <a:pt x="182" y="213"/>
                    </a:lnTo>
                    <a:lnTo>
                      <a:pt x="175" y="228"/>
                    </a:lnTo>
                    <a:lnTo>
                      <a:pt x="164" y="242"/>
                    </a:lnTo>
                    <a:lnTo>
                      <a:pt x="153" y="253"/>
                    </a:lnTo>
                    <a:lnTo>
                      <a:pt x="146" y="257"/>
                    </a:lnTo>
                    <a:lnTo>
                      <a:pt x="138" y="261"/>
                    </a:lnTo>
                    <a:lnTo>
                      <a:pt x="131" y="264"/>
                    </a:lnTo>
                    <a:lnTo>
                      <a:pt x="123" y="267"/>
                    </a:lnTo>
                    <a:lnTo>
                      <a:pt x="114" y="268"/>
                    </a:lnTo>
                    <a:lnTo>
                      <a:pt x="106" y="268"/>
                    </a:lnTo>
                    <a:lnTo>
                      <a:pt x="98" y="268"/>
                    </a:lnTo>
                    <a:lnTo>
                      <a:pt x="89" y="267"/>
                    </a:lnTo>
                    <a:lnTo>
                      <a:pt x="81" y="264"/>
                    </a:lnTo>
                    <a:lnTo>
                      <a:pt x="73" y="261"/>
                    </a:lnTo>
                    <a:lnTo>
                      <a:pt x="58" y="253"/>
                    </a:lnTo>
                    <a:lnTo>
                      <a:pt x="44" y="242"/>
                    </a:lnTo>
                    <a:lnTo>
                      <a:pt x="33" y="228"/>
                    </a:lnTo>
                    <a:lnTo>
                      <a:pt x="23" y="215"/>
                    </a:lnTo>
                    <a:lnTo>
                      <a:pt x="16" y="197"/>
                    </a:lnTo>
                    <a:lnTo>
                      <a:pt x="14" y="188"/>
                    </a:lnTo>
                    <a:lnTo>
                      <a:pt x="12" y="180"/>
                    </a:lnTo>
                    <a:lnTo>
                      <a:pt x="1" y="102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1" y="74"/>
                    </a:lnTo>
                    <a:lnTo>
                      <a:pt x="3" y="66"/>
                    </a:lnTo>
                    <a:lnTo>
                      <a:pt x="8" y="51"/>
                    </a:lnTo>
                    <a:lnTo>
                      <a:pt x="16" y="35"/>
                    </a:lnTo>
                    <a:lnTo>
                      <a:pt x="27" y="23"/>
                    </a:lnTo>
                    <a:lnTo>
                      <a:pt x="34" y="19"/>
                    </a:lnTo>
                    <a:lnTo>
                      <a:pt x="41" y="13"/>
                    </a:lnTo>
                    <a:lnTo>
                      <a:pt x="48" y="11"/>
                    </a:lnTo>
                    <a:lnTo>
                      <a:pt x="56" y="6"/>
                    </a:lnTo>
                    <a:lnTo>
                      <a:pt x="65" y="5"/>
                    </a:lnTo>
                    <a:lnTo>
                      <a:pt x="73" y="4"/>
                    </a:lnTo>
                    <a:lnTo>
                      <a:pt x="105" y="0"/>
                    </a:lnTo>
                    <a:lnTo>
                      <a:pt x="113" y="0"/>
                    </a:lnTo>
                    <a:lnTo>
                      <a:pt x="121" y="0"/>
                    </a:lnTo>
                    <a:lnTo>
                      <a:pt x="129" y="1"/>
                    </a:lnTo>
                    <a:lnTo>
                      <a:pt x="138" y="2"/>
                    </a:lnTo>
                    <a:lnTo>
                      <a:pt x="145" y="6"/>
                    </a:lnTo>
                    <a:lnTo>
                      <a:pt x="151" y="9"/>
                    </a:lnTo>
                    <a:lnTo>
                      <a:pt x="158" y="15"/>
                    </a:lnTo>
                    <a:lnTo>
                      <a:pt x="164" y="19"/>
                    </a:lnTo>
                    <a:lnTo>
                      <a:pt x="169" y="24"/>
                    </a:lnTo>
                    <a:lnTo>
                      <a:pt x="174" y="31"/>
                    </a:lnTo>
                    <a:lnTo>
                      <a:pt x="179" y="38"/>
                    </a:lnTo>
                    <a:lnTo>
                      <a:pt x="182" y="45"/>
                    </a:lnTo>
                    <a:lnTo>
                      <a:pt x="185" y="53"/>
                    </a:lnTo>
                    <a:lnTo>
                      <a:pt x="187" y="62"/>
                    </a:lnTo>
                    <a:lnTo>
                      <a:pt x="189" y="71"/>
                    </a:lnTo>
                    <a:lnTo>
                      <a:pt x="189" y="80"/>
                    </a:lnTo>
                    <a:lnTo>
                      <a:pt x="189" y="17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1" name="Freeform 7"/>
              <p:cNvSpPr>
                <a:spLocks/>
              </p:cNvSpPr>
              <p:nvPr/>
            </p:nvSpPr>
            <p:spPr bwMode="auto">
              <a:xfrm rot="-1202463">
                <a:off x="5547534" y="5326900"/>
                <a:ext cx="160861" cy="188351"/>
              </a:xfrm>
              <a:custGeom>
                <a:avLst/>
                <a:gdLst>
                  <a:gd name="T0" fmla="*/ 2147483646 w 158"/>
                  <a:gd name="T1" fmla="*/ 2147483646 h 185"/>
                  <a:gd name="T2" fmla="*/ 2147483646 w 158"/>
                  <a:gd name="T3" fmla="*/ 2147483646 h 185"/>
                  <a:gd name="T4" fmla="*/ 2147483646 w 158"/>
                  <a:gd name="T5" fmla="*/ 2147483646 h 185"/>
                  <a:gd name="T6" fmla="*/ 2147483646 w 158"/>
                  <a:gd name="T7" fmla="*/ 2147483646 h 185"/>
                  <a:gd name="T8" fmla="*/ 2147483646 w 158"/>
                  <a:gd name="T9" fmla="*/ 2147483646 h 185"/>
                  <a:gd name="T10" fmla="*/ 2147483646 w 158"/>
                  <a:gd name="T11" fmla="*/ 2147483646 h 185"/>
                  <a:gd name="T12" fmla="*/ 2147483646 w 158"/>
                  <a:gd name="T13" fmla="*/ 2147483646 h 185"/>
                  <a:gd name="T14" fmla="*/ 2147483646 w 158"/>
                  <a:gd name="T15" fmla="*/ 2147483646 h 185"/>
                  <a:gd name="T16" fmla="*/ 2147483646 w 158"/>
                  <a:gd name="T17" fmla="*/ 2147483646 h 185"/>
                  <a:gd name="T18" fmla="*/ 2147483646 w 158"/>
                  <a:gd name="T19" fmla="*/ 2147483646 h 185"/>
                  <a:gd name="T20" fmla="*/ 2147483646 w 158"/>
                  <a:gd name="T21" fmla="*/ 2147483646 h 185"/>
                  <a:gd name="T22" fmla="*/ 2147483646 w 158"/>
                  <a:gd name="T23" fmla="*/ 2147483646 h 185"/>
                  <a:gd name="T24" fmla="*/ 2147483646 w 158"/>
                  <a:gd name="T25" fmla="*/ 2147483646 h 185"/>
                  <a:gd name="T26" fmla="*/ 2147483646 w 158"/>
                  <a:gd name="T27" fmla="*/ 2147483646 h 185"/>
                  <a:gd name="T28" fmla="*/ 2147483646 w 158"/>
                  <a:gd name="T29" fmla="*/ 2147483646 h 185"/>
                  <a:gd name="T30" fmla="*/ 2147483646 w 158"/>
                  <a:gd name="T31" fmla="*/ 2147483646 h 185"/>
                  <a:gd name="T32" fmla="*/ 2147483646 w 158"/>
                  <a:gd name="T33" fmla="*/ 2147483646 h 185"/>
                  <a:gd name="T34" fmla="*/ 2147483646 w 158"/>
                  <a:gd name="T35" fmla="*/ 2147483646 h 185"/>
                  <a:gd name="T36" fmla="*/ 2147483646 w 158"/>
                  <a:gd name="T37" fmla="*/ 2147483646 h 185"/>
                  <a:gd name="T38" fmla="*/ 2147483646 w 158"/>
                  <a:gd name="T39" fmla="*/ 2147483646 h 185"/>
                  <a:gd name="T40" fmla="*/ 2147483646 w 158"/>
                  <a:gd name="T41" fmla="*/ 2147483646 h 185"/>
                  <a:gd name="T42" fmla="*/ 2147483646 w 158"/>
                  <a:gd name="T43" fmla="*/ 2147483646 h 185"/>
                  <a:gd name="T44" fmla="*/ 2147483646 w 158"/>
                  <a:gd name="T45" fmla="*/ 2147483646 h 185"/>
                  <a:gd name="T46" fmla="*/ 0 w 158"/>
                  <a:gd name="T47" fmla="*/ 2147483646 h 185"/>
                  <a:gd name="T48" fmla="*/ 2147483646 w 158"/>
                  <a:gd name="T49" fmla="*/ 2147483646 h 185"/>
                  <a:gd name="T50" fmla="*/ 2147483646 w 158"/>
                  <a:gd name="T51" fmla="*/ 2147483646 h 185"/>
                  <a:gd name="T52" fmla="*/ 2147483646 w 158"/>
                  <a:gd name="T53" fmla="*/ 2147483646 h 185"/>
                  <a:gd name="T54" fmla="*/ 2147483646 w 158"/>
                  <a:gd name="T55" fmla="*/ 2147483646 h 185"/>
                  <a:gd name="T56" fmla="*/ 2147483646 w 158"/>
                  <a:gd name="T57" fmla="*/ 2147483646 h 185"/>
                  <a:gd name="T58" fmla="*/ 2147483646 w 158"/>
                  <a:gd name="T59" fmla="*/ 2147483646 h 185"/>
                  <a:gd name="T60" fmla="*/ 2147483646 w 158"/>
                  <a:gd name="T61" fmla="*/ 2147483646 h 185"/>
                  <a:gd name="T62" fmla="*/ 2147483646 w 158"/>
                  <a:gd name="T63" fmla="*/ 2147483646 h 185"/>
                  <a:gd name="T64" fmla="*/ 2147483646 w 158"/>
                  <a:gd name="T65" fmla="*/ 0 h 185"/>
                  <a:gd name="T66" fmla="*/ 2147483646 w 158"/>
                  <a:gd name="T67" fmla="*/ 2147483646 h 185"/>
                  <a:gd name="T68" fmla="*/ 2147483646 w 158"/>
                  <a:gd name="T69" fmla="*/ 2147483646 h 185"/>
                  <a:gd name="T70" fmla="*/ 2147483646 w 158"/>
                  <a:gd name="T71" fmla="*/ 2147483646 h 185"/>
                  <a:gd name="T72" fmla="*/ 2147483646 w 158"/>
                  <a:gd name="T73" fmla="*/ 2147483646 h 185"/>
                  <a:gd name="T74" fmla="*/ 2147483646 w 158"/>
                  <a:gd name="T75" fmla="*/ 2147483646 h 185"/>
                  <a:gd name="T76" fmla="*/ 2147483646 w 158"/>
                  <a:gd name="T77" fmla="*/ 2147483646 h 18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58"/>
                  <a:gd name="T118" fmla="*/ 0 h 185"/>
                  <a:gd name="T119" fmla="*/ 158 w 158"/>
                  <a:gd name="T120" fmla="*/ 185 h 18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58" h="185">
                    <a:moveTo>
                      <a:pt x="150" y="105"/>
                    </a:moveTo>
                    <a:lnTo>
                      <a:pt x="150" y="105"/>
                    </a:lnTo>
                    <a:lnTo>
                      <a:pt x="154" y="113"/>
                    </a:lnTo>
                    <a:lnTo>
                      <a:pt x="157" y="123"/>
                    </a:lnTo>
                    <a:lnTo>
                      <a:pt x="158" y="134"/>
                    </a:lnTo>
                    <a:lnTo>
                      <a:pt x="157" y="144"/>
                    </a:lnTo>
                    <a:lnTo>
                      <a:pt x="154" y="153"/>
                    </a:lnTo>
                    <a:lnTo>
                      <a:pt x="150" y="162"/>
                    </a:lnTo>
                    <a:lnTo>
                      <a:pt x="143" y="170"/>
                    </a:lnTo>
                    <a:lnTo>
                      <a:pt x="136" y="177"/>
                    </a:lnTo>
                    <a:lnTo>
                      <a:pt x="126" y="181"/>
                    </a:lnTo>
                    <a:lnTo>
                      <a:pt x="117" y="184"/>
                    </a:lnTo>
                    <a:lnTo>
                      <a:pt x="107" y="185"/>
                    </a:lnTo>
                    <a:lnTo>
                      <a:pt x="98" y="184"/>
                    </a:lnTo>
                    <a:lnTo>
                      <a:pt x="88" y="181"/>
                    </a:lnTo>
                    <a:lnTo>
                      <a:pt x="78" y="177"/>
                    </a:lnTo>
                    <a:lnTo>
                      <a:pt x="71" y="170"/>
                    </a:lnTo>
                    <a:lnTo>
                      <a:pt x="64" y="162"/>
                    </a:lnTo>
                    <a:lnTo>
                      <a:pt x="9" y="80"/>
                    </a:lnTo>
                    <a:lnTo>
                      <a:pt x="4" y="71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1" y="42"/>
                    </a:lnTo>
                    <a:lnTo>
                      <a:pt x="4" y="32"/>
                    </a:lnTo>
                    <a:lnTo>
                      <a:pt x="8" y="24"/>
                    </a:lnTo>
                    <a:lnTo>
                      <a:pt x="15" y="16"/>
                    </a:lnTo>
                    <a:lnTo>
                      <a:pt x="23" y="9"/>
                    </a:lnTo>
                    <a:lnTo>
                      <a:pt x="31" y="5"/>
                    </a:lnTo>
                    <a:lnTo>
                      <a:pt x="42" y="2"/>
                    </a:lnTo>
                    <a:lnTo>
                      <a:pt x="52" y="0"/>
                    </a:lnTo>
                    <a:lnTo>
                      <a:pt x="62" y="2"/>
                    </a:lnTo>
                    <a:lnTo>
                      <a:pt x="71" y="5"/>
                    </a:lnTo>
                    <a:lnTo>
                      <a:pt x="80" y="9"/>
                    </a:lnTo>
                    <a:lnTo>
                      <a:pt x="88" y="16"/>
                    </a:lnTo>
                    <a:lnTo>
                      <a:pt x="95" y="23"/>
                    </a:lnTo>
                    <a:lnTo>
                      <a:pt x="150" y="105"/>
                    </a:lnTo>
                    <a:close/>
                  </a:path>
                </a:pathLst>
              </a:custGeom>
              <a:solidFill>
                <a:srgbClr val="D8AF8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2" name="Freeform 9"/>
              <p:cNvSpPr>
                <a:spLocks/>
              </p:cNvSpPr>
              <p:nvPr/>
            </p:nvSpPr>
            <p:spPr bwMode="auto">
              <a:xfrm rot="-1202463">
                <a:off x="7265394" y="5640971"/>
                <a:ext cx="100793" cy="1900808"/>
              </a:xfrm>
              <a:custGeom>
                <a:avLst/>
                <a:gdLst>
                  <a:gd name="T0" fmla="*/ 2147483646 w 99"/>
                  <a:gd name="T1" fmla="*/ 2147483646 h 1867"/>
                  <a:gd name="T2" fmla="*/ 0 w 99"/>
                  <a:gd name="T3" fmla="*/ 2147483646 h 1867"/>
                  <a:gd name="T4" fmla="*/ 2147483646 w 99"/>
                  <a:gd name="T5" fmla="*/ 0 h 1867"/>
                  <a:gd name="T6" fmla="*/ 2147483646 w 99"/>
                  <a:gd name="T7" fmla="*/ 2147483646 h 1867"/>
                  <a:gd name="T8" fmla="*/ 2147483646 w 99"/>
                  <a:gd name="T9" fmla="*/ 2147483646 h 18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1867"/>
                  <a:gd name="T17" fmla="*/ 99 w 99"/>
                  <a:gd name="T18" fmla="*/ 1867 h 18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1867">
                    <a:moveTo>
                      <a:pt x="56" y="1867"/>
                    </a:moveTo>
                    <a:lnTo>
                      <a:pt x="0" y="1864"/>
                    </a:lnTo>
                    <a:lnTo>
                      <a:pt x="45" y="0"/>
                    </a:lnTo>
                    <a:lnTo>
                      <a:pt x="99" y="23"/>
                    </a:lnTo>
                    <a:lnTo>
                      <a:pt x="56" y="1867"/>
                    </a:lnTo>
                    <a:close/>
                  </a:path>
                </a:pathLst>
              </a:custGeom>
              <a:solidFill>
                <a:srgbClr val="0F1A1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3" name="Freeform 12"/>
              <p:cNvSpPr>
                <a:spLocks/>
              </p:cNvSpPr>
              <p:nvPr/>
            </p:nvSpPr>
            <p:spPr bwMode="auto">
              <a:xfrm rot="-1202463">
                <a:off x="5880382" y="5622061"/>
                <a:ext cx="1294016" cy="931569"/>
              </a:xfrm>
              <a:custGeom>
                <a:avLst/>
                <a:gdLst>
                  <a:gd name="T0" fmla="*/ 2147483646 w 1271"/>
                  <a:gd name="T1" fmla="*/ 2147483646 h 915"/>
                  <a:gd name="T2" fmla="*/ 2147483646 w 1271"/>
                  <a:gd name="T3" fmla="*/ 2147483646 h 915"/>
                  <a:gd name="T4" fmla="*/ 2147483646 w 1271"/>
                  <a:gd name="T5" fmla="*/ 2147483646 h 915"/>
                  <a:gd name="T6" fmla="*/ 2147483646 w 1271"/>
                  <a:gd name="T7" fmla="*/ 2147483646 h 915"/>
                  <a:gd name="T8" fmla="*/ 2147483646 w 1271"/>
                  <a:gd name="T9" fmla="*/ 2147483646 h 915"/>
                  <a:gd name="T10" fmla="*/ 2147483646 w 1271"/>
                  <a:gd name="T11" fmla="*/ 2147483646 h 915"/>
                  <a:gd name="T12" fmla="*/ 2147483646 w 1271"/>
                  <a:gd name="T13" fmla="*/ 2147483646 h 915"/>
                  <a:gd name="T14" fmla="*/ 2147483646 w 1271"/>
                  <a:gd name="T15" fmla="*/ 2147483646 h 915"/>
                  <a:gd name="T16" fmla="*/ 2147483646 w 1271"/>
                  <a:gd name="T17" fmla="*/ 2147483646 h 915"/>
                  <a:gd name="T18" fmla="*/ 2147483646 w 1271"/>
                  <a:gd name="T19" fmla="*/ 2147483646 h 915"/>
                  <a:gd name="T20" fmla="*/ 2147483646 w 1271"/>
                  <a:gd name="T21" fmla="*/ 2147483646 h 915"/>
                  <a:gd name="T22" fmla="*/ 2147483646 w 1271"/>
                  <a:gd name="T23" fmla="*/ 2147483646 h 915"/>
                  <a:gd name="T24" fmla="*/ 2147483646 w 1271"/>
                  <a:gd name="T25" fmla="*/ 2147483646 h 915"/>
                  <a:gd name="T26" fmla="*/ 2147483646 w 1271"/>
                  <a:gd name="T27" fmla="*/ 2147483646 h 915"/>
                  <a:gd name="T28" fmla="*/ 2147483646 w 1271"/>
                  <a:gd name="T29" fmla="*/ 2147483646 h 915"/>
                  <a:gd name="T30" fmla="*/ 2147483646 w 1271"/>
                  <a:gd name="T31" fmla="*/ 2147483646 h 915"/>
                  <a:gd name="T32" fmla="*/ 2147483646 w 1271"/>
                  <a:gd name="T33" fmla="*/ 2147483646 h 915"/>
                  <a:gd name="T34" fmla="*/ 0 w 1271"/>
                  <a:gd name="T35" fmla="*/ 2147483646 h 915"/>
                  <a:gd name="T36" fmla="*/ 0 w 1271"/>
                  <a:gd name="T37" fmla="*/ 2147483646 h 915"/>
                  <a:gd name="T38" fmla="*/ 2147483646 w 1271"/>
                  <a:gd name="T39" fmla="*/ 2147483646 h 915"/>
                  <a:gd name="T40" fmla="*/ 2147483646 w 1271"/>
                  <a:gd name="T41" fmla="*/ 2147483646 h 915"/>
                  <a:gd name="T42" fmla="*/ 2147483646 w 1271"/>
                  <a:gd name="T43" fmla="*/ 2147483646 h 915"/>
                  <a:gd name="T44" fmla="*/ 2147483646 w 1271"/>
                  <a:gd name="T45" fmla="*/ 2147483646 h 915"/>
                  <a:gd name="T46" fmla="*/ 2147483646 w 1271"/>
                  <a:gd name="T47" fmla="*/ 2147483646 h 915"/>
                  <a:gd name="T48" fmla="*/ 2147483646 w 1271"/>
                  <a:gd name="T49" fmla="*/ 2147483646 h 915"/>
                  <a:gd name="T50" fmla="*/ 2147483646 w 1271"/>
                  <a:gd name="T51" fmla="*/ 2147483646 h 915"/>
                  <a:gd name="T52" fmla="*/ 2147483646 w 1271"/>
                  <a:gd name="T53" fmla="*/ 0 h 915"/>
                  <a:gd name="T54" fmla="*/ 2147483646 w 1271"/>
                  <a:gd name="T55" fmla="*/ 0 h 915"/>
                  <a:gd name="T56" fmla="*/ 2147483646 w 1271"/>
                  <a:gd name="T57" fmla="*/ 2147483646 h 915"/>
                  <a:gd name="T58" fmla="*/ 2147483646 w 1271"/>
                  <a:gd name="T59" fmla="*/ 2147483646 h 915"/>
                  <a:gd name="T60" fmla="*/ 2147483646 w 1271"/>
                  <a:gd name="T61" fmla="*/ 2147483646 h 915"/>
                  <a:gd name="T62" fmla="*/ 2147483646 w 1271"/>
                  <a:gd name="T63" fmla="*/ 2147483646 h 915"/>
                  <a:gd name="T64" fmla="*/ 2147483646 w 1271"/>
                  <a:gd name="T65" fmla="*/ 2147483646 h 915"/>
                  <a:gd name="T66" fmla="*/ 2147483646 w 1271"/>
                  <a:gd name="T67" fmla="*/ 2147483646 h 915"/>
                  <a:gd name="T68" fmla="*/ 2147483646 w 1271"/>
                  <a:gd name="T69" fmla="*/ 2147483646 h 915"/>
                  <a:gd name="T70" fmla="*/ 2147483646 w 1271"/>
                  <a:gd name="T71" fmla="*/ 2147483646 h 91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71"/>
                  <a:gd name="T109" fmla="*/ 0 h 915"/>
                  <a:gd name="T110" fmla="*/ 1271 w 1271"/>
                  <a:gd name="T111" fmla="*/ 915 h 91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71" h="915">
                    <a:moveTo>
                      <a:pt x="1271" y="695"/>
                    </a:moveTo>
                    <a:lnTo>
                      <a:pt x="1271" y="695"/>
                    </a:lnTo>
                    <a:lnTo>
                      <a:pt x="1271" y="718"/>
                    </a:lnTo>
                    <a:lnTo>
                      <a:pt x="1267" y="739"/>
                    </a:lnTo>
                    <a:lnTo>
                      <a:pt x="1261" y="761"/>
                    </a:lnTo>
                    <a:lnTo>
                      <a:pt x="1254" y="780"/>
                    </a:lnTo>
                    <a:lnTo>
                      <a:pt x="1245" y="799"/>
                    </a:lnTo>
                    <a:lnTo>
                      <a:pt x="1233" y="819"/>
                    </a:lnTo>
                    <a:lnTo>
                      <a:pt x="1221" y="835"/>
                    </a:lnTo>
                    <a:lnTo>
                      <a:pt x="1206" y="850"/>
                    </a:lnTo>
                    <a:lnTo>
                      <a:pt x="1191" y="865"/>
                    </a:lnTo>
                    <a:lnTo>
                      <a:pt x="1174" y="878"/>
                    </a:lnTo>
                    <a:lnTo>
                      <a:pt x="1156" y="889"/>
                    </a:lnTo>
                    <a:lnTo>
                      <a:pt x="1137" y="899"/>
                    </a:lnTo>
                    <a:lnTo>
                      <a:pt x="1116" y="905"/>
                    </a:lnTo>
                    <a:lnTo>
                      <a:pt x="1096" y="911"/>
                    </a:lnTo>
                    <a:lnTo>
                      <a:pt x="1074" y="914"/>
                    </a:lnTo>
                    <a:lnTo>
                      <a:pt x="1050" y="915"/>
                    </a:lnTo>
                    <a:lnTo>
                      <a:pt x="221" y="915"/>
                    </a:lnTo>
                    <a:lnTo>
                      <a:pt x="199" y="914"/>
                    </a:lnTo>
                    <a:lnTo>
                      <a:pt x="177" y="911"/>
                    </a:lnTo>
                    <a:lnTo>
                      <a:pt x="156" y="905"/>
                    </a:lnTo>
                    <a:lnTo>
                      <a:pt x="135" y="899"/>
                    </a:lnTo>
                    <a:lnTo>
                      <a:pt x="116" y="889"/>
                    </a:lnTo>
                    <a:lnTo>
                      <a:pt x="98" y="878"/>
                    </a:lnTo>
                    <a:lnTo>
                      <a:pt x="82" y="865"/>
                    </a:lnTo>
                    <a:lnTo>
                      <a:pt x="65" y="850"/>
                    </a:lnTo>
                    <a:lnTo>
                      <a:pt x="51" y="835"/>
                    </a:lnTo>
                    <a:lnTo>
                      <a:pt x="39" y="819"/>
                    </a:lnTo>
                    <a:lnTo>
                      <a:pt x="28" y="799"/>
                    </a:lnTo>
                    <a:lnTo>
                      <a:pt x="18" y="780"/>
                    </a:lnTo>
                    <a:lnTo>
                      <a:pt x="10" y="761"/>
                    </a:lnTo>
                    <a:lnTo>
                      <a:pt x="6" y="739"/>
                    </a:lnTo>
                    <a:lnTo>
                      <a:pt x="2" y="718"/>
                    </a:lnTo>
                    <a:lnTo>
                      <a:pt x="0" y="695"/>
                    </a:lnTo>
                    <a:lnTo>
                      <a:pt x="0" y="221"/>
                    </a:lnTo>
                    <a:lnTo>
                      <a:pt x="2" y="198"/>
                    </a:lnTo>
                    <a:lnTo>
                      <a:pt x="6" y="176"/>
                    </a:lnTo>
                    <a:lnTo>
                      <a:pt x="10" y="156"/>
                    </a:lnTo>
                    <a:lnTo>
                      <a:pt x="18" y="135"/>
                    </a:lnTo>
                    <a:lnTo>
                      <a:pt x="28" y="116"/>
                    </a:lnTo>
                    <a:lnTo>
                      <a:pt x="39" y="98"/>
                    </a:lnTo>
                    <a:lnTo>
                      <a:pt x="51" y="80"/>
                    </a:lnTo>
                    <a:lnTo>
                      <a:pt x="65" y="65"/>
                    </a:lnTo>
                    <a:lnTo>
                      <a:pt x="82" y="51"/>
                    </a:lnTo>
                    <a:lnTo>
                      <a:pt x="98" y="37"/>
                    </a:lnTo>
                    <a:lnTo>
                      <a:pt x="116" y="26"/>
                    </a:lnTo>
                    <a:lnTo>
                      <a:pt x="135" y="18"/>
                    </a:lnTo>
                    <a:lnTo>
                      <a:pt x="156" y="10"/>
                    </a:lnTo>
                    <a:lnTo>
                      <a:pt x="177" y="4"/>
                    </a:lnTo>
                    <a:lnTo>
                      <a:pt x="199" y="1"/>
                    </a:lnTo>
                    <a:lnTo>
                      <a:pt x="221" y="0"/>
                    </a:lnTo>
                    <a:lnTo>
                      <a:pt x="1050" y="0"/>
                    </a:lnTo>
                    <a:lnTo>
                      <a:pt x="1074" y="1"/>
                    </a:lnTo>
                    <a:lnTo>
                      <a:pt x="1096" y="4"/>
                    </a:lnTo>
                    <a:lnTo>
                      <a:pt x="1116" y="10"/>
                    </a:lnTo>
                    <a:lnTo>
                      <a:pt x="1137" y="18"/>
                    </a:lnTo>
                    <a:lnTo>
                      <a:pt x="1156" y="26"/>
                    </a:lnTo>
                    <a:lnTo>
                      <a:pt x="1174" y="37"/>
                    </a:lnTo>
                    <a:lnTo>
                      <a:pt x="1191" y="51"/>
                    </a:lnTo>
                    <a:lnTo>
                      <a:pt x="1206" y="65"/>
                    </a:lnTo>
                    <a:lnTo>
                      <a:pt x="1221" y="80"/>
                    </a:lnTo>
                    <a:lnTo>
                      <a:pt x="1233" y="98"/>
                    </a:lnTo>
                    <a:lnTo>
                      <a:pt x="1245" y="116"/>
                    </a:lnTo>
                    <a:lnTo>
                      <a:pt x="1254" y="135"/>
                    </a:lnTo>
                    <a:lnTo>
                      <a:pt x="1261" y="156"/>
                    </a:lnTo>
                    <a:lnTo>
                      <a:pt x="1267" y="176"/>
                    </a:lnTo>
                    <a:lnTo>
                      <a:pt x="1271" y="198"/>
                    </a:lnTo>
                    <a:lnTo>
                      <a:pt x="1271" y="221"/>
                    </a:lnTo>
                    <a:lnTo>
                      <a:pt x="1271" y="695"/>
                    </a:lnTo>
                    <a:close/>
                  </a:path>
                </a:pathLst>
              </a:custGeom>
              <a:solidFill>
                <a:srgbClr val="28483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4" name="Freeform 13"/>
              <p:cNvSpPr>
                <a:spLocks/>
              </p:cNvSpPr>
              <p:nvPr/>
            </p:nvSpPr>
            <p:spPr bwMode="auto">
              <a:xfrm rot="-1202463">
                <a:off x="6960753" y="5893939"/>
                <a:ext cx="483602" cy="566068"/>
              </a:xfrm>
              <a:custGeom>
                <a:avLst/>
                <a:gdLst>
                  <a:gd name="T0" fmla="*/ 0 w 475"/>
                  <a:gd name="T1" fmla="*/ 0 h 556"/>
                  <a:gd name="T2" fmla="*/ 0 w 475"/>
                  <a:gd name="T3" fmla="*/ 0 h 556"/>
                  <a:gd name="T4" fmla="*/ 2147483646 w 475"/>
                  <a:gd name="T5" fmla="*/ 2147483646 h 556"/>
                  <a:gd name="T6" fmla="*/ 2147483646 w 475"/>
                  <a:gd name="T7" fmla="*/ 2147483646 h 556"/>
                  <a:gd name="T8" fmla="*/ 2147483646 w 475"/>
                  <a:gd name="T9" fmla="*/ 2147483646 h 556"/>
                  <a:gd name="T10" fmla="*/ 2147483646 w 475"/>
                  <a:gd name="T11" fmla="*/ 2147483646 h 556"/>
                  <a:gd name="T12" fmla="*/ 2147483646 w 475"/>
                  <a:gd name="T13" fmla="*/ 2147483646 h 556"/>
                  <a:gd name="T14" fmla="*/ 2147483646 w 475"/>
                  <a:gd name="T15" fmla="*/ 2147483646 h 556"/>
                  <a:gd name="T16" fmla="*/ 2147483646 w 475"/>
                  <a:gd name="T17" fmla="*/ 2147483646 h 556"/>
                  <a:gd name="T18" fmla="*/ 2147483646 w 475"/>
                  <a:gd name="T19" fmla="*/ 2147483646 h 556"/>
                  <a:gd name="T20" fmla="*/ 2147483646 w 475"/>
                  <a:gd name="T21" fmla="*/ 2147483646 h 556"/>
                  <a:gd name="T22" fmla="*/ 2147483646 w 475"/>
                  <a:gd name="T23" fmla="*/ 2147483646 h 556"/>
                  <a:gd name="T24" fmla="*/ 2147483646 w 475"/>
                  <a:gd name="T25" fmla="*/ 2147483646 h 556"/>
                  <a:gd name="T26" fmla="*/ 2147483646 w 475"/>
                  <a:gd name="T27" fmla="*/ 2147483646 h 556"/>
                  <a:gd name="T28" fmla="*/ 2147483646 w 475"/>
                  <a:gd name="T29" fmla="*/ 2147483646 h 556"/>
                  <a:gd name="T30" fmla="*/ 2147483646 w 475"/>
                  <a:gd name="T31" fmla="*/ 2147483646 h 556"/>
                  <a:gd name="T32" fmla="*/ 2147483646 w 475"/>
                  <a:gd name="T33" fmla="*/ 2147483646 h 556"/>
                  <a:gd name="T34" fmla="*/ 2147483646 w 475"/>
                  <a:gd name="T35" fmla="*/ 2147483646 h 556"/>
                  <a:gd name="T36" fmla="*/ 2147483646 w 475"/>
                  <a:gd name="T37" fmla="*/ 2147483646 h 556"/>
                  <a:gd name="T38" fmla="*/ 2147483646 w 475"/>
                  <a:gd name="T39" fmla="*/ 2147483646 h 556"/>
                  <a:gd name="T40" fmla="*/ 2147483646 w 475"/>
                  <a:gd name="T41" fmla="*/ 2147483646 h 556"/>
                  <a:gd name="T42" fmla="*/ 2147483646 w 475"/>
                  <a:gd name="T43" fmla="*/ 2147483646 h 556"/>
                  <a:gd name="T44" fmla="*/ 2147483646 w 475"/>
                  <a:gd name="T45" fmla="*/ 2147483646 h 556"/>
                  <a:gd name="T46" fmla="*/ 2147483646 w 475"/>
                  <a:gd name="T47" fmla="*/ 2147483646 h 556"/>
                  <a:gd name="T48" fmla="*/ 2147483646 w 475"/>
                  <a:gd name="T49" fmla="*/ 2147483646 h 5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75"/>
                  <a:gd name="T76" fmla="*/ 0 h 556"/>
                  <a:gd name="T77" fmla="*/ 475 w 475"/>
                  <a:gd name="T78" fmla="*/ 556 h 55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75" h="556">
                    <a:moveTo>
                      <a:pt x="0" y="0"/>
                    </a:moveTo>
                    <a:lnTo>
                      <a:pt x="0" y="0"/>
                    </a:lnTo>
                    <a:lnTo>
                      <a:pt x="14" y="6"/>
                    </a:lnTo>
                    <a:lnTo>
                      <a:pt x="32" y="13"/>
                    </a:lnTo>
                    <a:lnTo>
                      <a:pt x="54" y="24"/>
                    </a:lnTo>
                    <a:lnTo>
                      <a:pt x="81" y="39"/>
                    </a:lnTo>
                    <a:lnTo>
                      <a:pt x="112" y="57"/>
                    </a:lnTo>
                    <a:lnTo>
                      <a:pt x="146" y="80"/>
                    </a:lnTo>
                    <a:lnTo>
                      <a:pt x="183" y="108"/>
                    </a:lnTo>
                    <a:lnTo>
                      <a:pt x="203" y="124"/>
                    </a:lnTo>
                    <a:lnTo>
                      <a:pt x="222" y="142"/>
                    </a:lnTo>
                    <a:lnTo>
                      <a:pt x="241" y="160"/>
                    </a:lnTo>
                    <a:lnTo>
                      <a:pt x="262" y="181"/>
                    </a:lnTo>
                    <a:lnTo>
                      <a:pt x="281" y="203"/>
                    </a:lnTo>
                    <a:lnTo>
                      <a:pt x="302" y="226"/>
                    </a:lnTo>
                    <a:lnTo>
                      <a:pt x="321" y="251"/>
                    </a:lnTo>
                    <a:lnTo>
                      <a:pt x="340" y="277"/>
                    </a:lnTo>
                    <a:lnTo>
                      <a:pt x="360" y="306"/>
                    </a:lnTo>
                    <a:lnTo>
                      <a:pt x="378" y="336"/>
                    </a:lnTo>
                    <a:lnTo>
                      <a:pt x="395" y="368"/>
                    </a:lnTo>
                    <a:lnTo>
                      <a:pt x="413" y="401"/>
                    </a:lnTo>
                    <a:lnTo>
                      <a:pt x="430" y="437"/>
                    </a:lnTo>
                    <a:lnTo>
                      <a:pt x="446" y="474"/>
                    </a:lnTo>
                    <a:lnTo>
                      <a:pt x="462" y="514"/>
                    </a:lnTo>
                    <a:lnTo>
                      <a:pt x="475" y="556"/>
                    </a:lnTo>
                  </a:path>
                </a:pathLst>
              </a:custGeom>
              <a:noFill/>
              <a:ln w="555625">
                <a:solidFill>
                  <a:srgbClr val="AA85B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5" name="Freeform 14"/>
              <p:cNvSpPr>
                <a:spLocks/>
              </p:cNvSpPr>
              <p:nvPr/>
            </p:nvSpPr>
            <p:spPr bwMode="auto">
              <a:xfrm rot="-1202463">
                <a:off x="6231528" y="5906440"/>
                <a:ext cx="1018108" cy="1475239"/>
              </a:xfrm>
              <a:custGeom>
                <a:avLst/>
                <a:gdLst>
                  <a:gd name="T0" fmla="*/ 2147483646 w 1000"/>
                  <a:gd name="T1" fmla="*/ 2147483646 h 1449"/>
                  <a:gd name="T2" fmla="*/ 2147483646 w 1000"/>
                  <a:gd name="T3" fmla="*/ 2147483646 h 1449"/>
                  <a:gd name="T4" fmla="*/ 2147483646 w 1000"/>
                  <a:gd name="T5" fmla="*/ 2147483646 h 1449"/>
                  <a:gd name="T6" fmla="*/ 2147483646 w 1000"/>
                  <a:gd name="T7" fmla="*/ 2147483646 h 1449"/>
                  <a:gd name="T8" fmla="*/ 2147483646 w 1000"/>
                  <a:gd name="T9" fmla="*/ 2147483646 h 1449"/>
                  <a:gd name="T10" fmla="*/ 2147483646 w 1000"/>
                  <a:gd name="T11" fmla="*/ 2147483646 h 1449"/>
                  <a:gd name="T12" fmla="*/ 2147483646 w 1000"/>
                  <a:gd name="T13" fmla="*/ 2147483646 h 1449"/>
                  <a:gd name="T14" fmla="*/ 2147483646 w 1000"/>
                  <a:gd name="T15" fmla="*/ 2147483646 h 1449"/>
                  <a:gd name="T16" fmla="*/ 2147483646 w 1000"/>
                  <a:gd name="T17" fmla="*/ 2147483646 h 1449"/>
                  <a:gd name="T18" fmla="*/ 2147483646 w 1000"/>
                  <a:gd name="T19" fmla="*/ 2147483646 h 1449"/>
                  <a:gd name="T20" fmla="*/ 2147483646 w 1000"/>
                  <a:gd name="T21" fmla="*/ 2147483646 h 1449"/>
                  <a:gd name="T22" fmla="*/ 2147483646 w 1000"/>
                  <a:gd name="T23" fmla="*/ 2147483646 h 1449"/>
                  <a:gd name="T24" fmla="*/ 2147483646 w 1000"/>
                  <a:gd name="T25" fmla="*/ 2147483646 h 1449"/>
                  <a:gd name="T26" fmla="*/ 2147483646 w 1000"/>
                  <a:gd name="T27" fmla="*/ 2147483646 h 1449"/>
                  <a:gd name="T28" fmla="*/ 2147483646 w 1000"/>
                  <a:gd name="T29" fmla="*/ 2147483646 h 1449"/>
                  <a:gd name="T30" fmla="*/ 2147483646 w 1000"/>
                  <a:gd name="T31" fmla="*/ 2147483646 h 1449"/>
                  <a:gd name="T32" fmla="*/ 2147483646 w 1000"/>
                  <a:gd name="T33" fmla="*/ 2147483646 h 1449"/>
                  <a:gd name="T34" fmla="*/ 0 w 1000"/>
                  <a:gd name="T35" fmla="*/ 2147483646 h 1449"/>
                  <a:gd name="T36" fmla="*/ 0 w 1000"/>
                  <a:gd name="T37" fmla="*/ 2147483646 h 1449"/>
                  <a:gd name="T38" fmla="*/ 2147483646 w 1000"/>
                  <a:gd name="T39" fmla="*/ 2147483646 h 1449"/>
                  <a:gd name="T40" fmla="*/ 2147483646 w 1000"/>
                  <a:gd name="T41" fmla="*/ 2147483646 h 1449"/>
                  <a:gd name="T42" fmla="*/ 2147483646 w 1000"/>
                  <a:gd name="T43" fmla="*/ 2147483646 h 1449"/>
                  <a:gd name="T44" fmla="*/ 2147483646 w 1000"/>
                  <a:gd name="T45" fmla="*/ 2147483646 h 1449"/>
                  <a:gd name="T46" fmla="*/ 2147483646 w 1000"/>
                  <a:gd name="T47" fmla="*/ 2147483646 h 1449"/>
                  <a:gd name="T48" fmla="*/ 2147483646 w 1000"/>
                  <a:gd name="T49" fmla="*/ 2147483646 h 1449"/>
                  <a:gd name="T50" fmla="*/ 2147483646 w 1000"/>
                  <a:gd name="T51" fmla="*/ 2147483646 h 1449"/>
                  <a:gd name="T52" fmla="*/ 2147483646 w 1000"/>
                  <a:gd name="T53" fmla="*/ 0 h 1449"/>
                  <a:gd name="T54" fmla="*/ 2147483646 w 1000"/>
                  <a:gd name="T55" fmla="*/ 0 h 1449"/>
                  <a:gd name="T56" fmla="*/ 2147483646 w 1000"/>
                  <a:gd name="T57" fmla="*/ 2147483646 h 1449"/>
                  <a:gd name="T58" fmla="*/ 2147483646 w 1000"/>
                  <a:gd name="T59" fmla="*/ 2147483646 h 1449"/>
                  <a:gd name="T60" fmla="*/ 2147483646 w 1000"/>
                  <a:gd name="T61" fmla="*/ 2147483646 h 1449"/>
                  <a:gd name="T62" fmla="*/ 2147483646 w 1000"/>
                  <a:gd name="T63" fmla="*/ 2147483646 h 1449"/>
                  <a:gd name="T64" fmla="*/ 2147483646 w 1000"/>
                  <a:gd name="T65" fmla="*/ 2147483646 h 1449"/>
                  <a:gd name="T66" fmla="*/ 2147483646 w 1000"/>
                  <a:gd name="T67" fmla="*/ 2147483646 h 1449"/>
                  <a:gd name="T68" fmla="*/ 2147483646 w 1000"/>
                  <a:gd name="T69" fmla="*/ 2147483646 h 1449"/>
                  <a:gd name="T70" fmla="*/ 2147483646 w 1000"/>
                  <a:gd name="T71" fmla="*/ 2147483646 h 144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00"/>
                  <a:gd name="T109" fmla="*/ 0 h 1449"/>
                  <a:gd name="T110" fmla="*/ 1000 w 1000"/>
                  <a:gd name="T111" fmla="*/ 1449 h 144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00" h="1449">
                    <a:moveTo>
                      <a:pt x="1000" y="1283"/>
                    </a:moveTo>
                    <a:lnTo>
                      <a:pt x="1000" y="1283"/>
                    </a:lnTo>
                    <a:lnTo>
                      <a:pt x="999" y="1301"/>
                    </a:lnTo>
                    <a:lnTo>
                      <a:pt x="996" y="1318"/>
                    </a:lnTo>
                    <a:lnTo>
                      <a:pt x="993" y="1333"/>
                    </a:lnTo>
                    <a:lnTo>
                      <a:pt x="987" y="1348"/>
                    </a:lnTo>
                    <a:lnTo>
                      <a:pt x="980" y="1363"/>
                    </a:lnTo>
                    <a:lnTo>
                      <a:pt x="971" y="1376"/>
                    </a:lnTo>
                    <a:lnTo>
                      <a:pt x="962" y="1389"/>
                    </a:lnTo>
                    <a:lnTo>
                      <a:pt x="952" y="1400"/>
                    </a:lnTo>
                    <a:lnTo>
                      <a:pt x="940" y="1411"/>
                    </a:lnTo>
                    <a:lnTo>
                      <a:pt x="927" y="1421"/>
                    </a:lnTo>
                    <a:lnTo>
                      <a:pt x="914" y="1429"/>
                    </a:lnTo>
                    <a:lnTo>
                      <a:pt x="900" y="1436"/>
                    </a:lnTo>
                    <a:lnTo>
                      <a:pt x="885" y="1442"/>
                    </a:lnTo>
                    <a:lnTo>
                      <a:pt x="868" y="1446"/>
                    </a:lnTo>
                    <a:lnTo>
                      <a:pt x="852" y="1449"/>
                    </a:lnTo>
                    <a:lnTo>
                      <a:pt x="835" y="1449"/>
                    </a:lnTo>
                    <a:lnTo>
                      <a:pt x="165" y="1449"/>
                    </a:lnTo>
                    <a:lnTo>
                      <a:pt x="149" y="1449"/>
                    </a:lnTo>
                    <a:lnTo>
                      <a:pt x="132" y="1446"/>
                    </a:lnTo>
                    <a:lnTo>
                      <a:pt x="117" y="1442"/>
                    </a:lnTo>
                    <a:lnTo>
                      <a:pt x="102" y="1436"/>
                    </a:lnTo>
                    <a:lnTo>
                      <a:pt x="87" y="1429"/>
                    </a:lnTo>
                    <a:lnTo>
                      <a:pt x="74" y="1421"/>
                    </a:lnTo>
                    <a:lnTo>
                      <a:pt x="61" y="1411"/>
                    </a:lnTo>
                    <a:lnTo>
                      <a:pt x="50" y="1400"/>
                    </a:lnTo>
                    <a:lnTo>
                      <a:pt x="39" y="1389"/>
                    </a:lnTo>
                    <a:lnTo>
                      <a:pt x="29" y="1376"/>
                    </a:lnTo>
                    <a:lnTo>
                      <a:pt x="21" y="1363"/>
                    </a:lnTo>
                    <a:lnTo>
                      <a:pt x="14" y="1348"/>
                    </a:lnTo>
                    <a:lnTo>
                      <a:pt x="8" y="1333"/>
                    </a:lnTo>
                    <a:lnTo>
                      <a:pt x="4" y="1318"/>
                    </a:lnTo>
                    <a:lnTo>
                      <a:pt x="1" y="1301"/>
                    </a:lnTo>
                    <a:lnTo>
                      <a:pt x="0" y="1283"/>
                    </a:lnTo>
                    <a:lnTo>
                      <a:pt x="0" y="166"/>
                    </a:lnTo>
                    <a:lnTo>
                      <a:pt x="1" y="149"/>
                    </a:lnTo>
                    <a:lnTo>
                      <a:pt x="4" y="133"/>
                    </a:lnTo>
                    <a:lnTo>
                      <a:pt x="8" y="118"/>
                    </a:lnTo>
                    <a:lnTo>
                      <a:pt x="14" y="102"/>
                    </a:lnTo>
                    <a:lnTo>
                      <a:pt x="21" y="87"/>
                    </a:lnTo>
                    <a:lnTo>
                      <a:pt x="29" y="73"/>
                    </a:lnTo>
                    <a:lnTo>
                      <a:pt x="39" y="61"/>
                    </a:lnTo>
                    <a:lnTo>
                      <a:pt x="50" y="49"/>
                    </a:lnTo>
                    <a:lnTo>
                      <a:pt x="61" y="39"/>
                    </a:lnTo>
                    <a:lnTo>
                      <a:pt x="74" y="29"/>
                    </a:lnTo>
                    <a:lnTo>
                      <a:pt x="87" y="21"/>
                    </a:lnTo>
                    <a:lnTo>
                      <a:pt x="102" y="14"/>
                    </a:lnTo>
                    <a:lnTo>
                      <a:pt x="117" y="9"/>
                    </a:lnTo>
                    <a:lnTo>
                      <a:pt x="132" y="5"/>
                    </a:lnTo>
                    <a:lnTo>
                      <a:pt x="149" y="2"/>
                    </a:lnTo>
                    <a:lnTo>
                      <a:pt x="165" y="0"/>
                    </a:lnTo>
                    <a:lnTo>
                      <a:pt x="835" y="0"/>
                    </a:lnTo>
                    <a:lnTo>
                      <a:pt x="852" y="2"/>
                    </a:lnTo>
                    <a:lnTo>
                      <a:pt x="868" y="5"/>
                    </a:lnTo>
                    <a:lnTo>
                      <a:pt x="885" y="9"/>
                    </a:lnTo>
                    <a:lnTo>
                      <a:pt x="900" y="14"/>
                    </a:lnTo>
                    <a:lnTo>
                      <a:pt x="914" y="21"/>
                    </a:lnTo>
                    <a:lnTo>
                      <a:pt x="927" y="29"/>
                    </a:lnTo>
                    <a:lnTo>
                      <a:pt x="940" y="39"/>
                    </a:lnTo>
                    <a:lnTo>
                      <a:pt x="952" y="49"/>
                    </a:lnTo>
                    <a:lnTo>
                      <a:pt x="962" y="61"/>
                    </a:lnTo>
                    <a:lnTo>
                      <a:pt x="971" y="73"/>
                    </a:lnTo>
                    <a:lnTo>
                      <a:pt x="980" y="87"/>
                    </a:lnTo>
                    <a:lnTo>
                      <a:pt x="987" y="102"/>
                    </a:lnTo>
                    <a:lnTo>
                      <a:pt x="993" y="118"/>
                    </a:lnTo>
                    <a:lnTo>
                      <a:pt x="996" y="133"/>
                    </a:lnTo>
                    <a:lnTo>
                      <a:pt x="999" y="149"/>
                    </a:lnTo>
                    <a:lnTo>
                      <a:pt x="1000" y="166"/>
                    </a:lnTo>
                    <a:lnTo>
                      <a:pt x="1000" y="1283"/>
                    </a:lnTo>
                    <a:close/>
                  </a:path>
                </a:pathLst>
              </a:custGeom>
              <a:solidFill>
                <a:srgbClr val="AA85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6" name="Freeform 15"/>
              <p:cNvSpPr>
                <a:spLocks/>
              </p:cNvSpPr>
              <p:nvPr/>
            </p:nvSpPr>
            <p:spPr bwMode="auto">
              <a:xfrm rot="-1202463">
                <a:off x="6354875" y="5943111"/>
                <a:ext cx="354302" cy="252491"/>
              </a:xfrm>
              <a:custGeom>
                <a:avLst/>
                <a:gdLst>
                  <a:gd name="T0" fmla="*/ 0 w 348"/>
                  <a:gd name="T1" fmla="*/ 0 h 248"/>
                  <a:gd name="T2" fmla="*/ 0 w 348"/>
                  <a:gd name="T3" fmla="*/ 2147483646 h 248"/>
                  <a:gd name="T4" fmla="*/ 0 w 348"/>
                  <a:gd name="T5" fmla="*/ 2147483646 h 248"/>
                  <a:gd name="T6" fmla="*/ 0 w 348"/>
                  <a:gd name="T7" fmla="*/ 2147483646 h 248"/>
                  <a:gd name="T8" fmla="*/ 2147483646 w 348"/>
                  <a:gd name="T9" fmla="*/ 2147483646 h 248"/>
                  <a:gd name="T10" fmla="*/ 2147483646 w 348"/>
                  <a:gd name="T11" fmla="*/ 2147483646 h 248"/>
                  <a:gd name="T12" fmla="*/ 2147483646 w 348"/>
                  <a:gd name="T13" fmla="*/ 2147483646 h 248"/>
                  <a:gd name="T14" fmla="*/ 2147483646 w 348"/>
                  <a:gd name="T15" fmla="*/ 2147483646 h 248"/>
                  <a:gd name="T16" fmla="*/ 2147483646 w 348"/>
                  <a:gd name="T17" fmla="*/ 2147483646 h 248"/>
                  <a:gd name="T18" fmla="*/ 2147483646 w 348"/>
                  <a:gd name="T19" fmla="*/ 2147483646 h 248"/>
                  <a:gd name="T20" fmla="*/ 2147483646 w 348"/>
                  <a:gd name="T21" fmla="*/ 2147483646 h 248"/>
                  <a:gd name="T22" fmla="*/ 2147483646 w 348"/>
                  <a:gd name="T23" fmla="*/ 2147483646 h 248"/>
                  <a:gd name="T24" fmla="*/ 2147483646 w 348"/>
                  <a:gd name="T25" fmla="*/ 2147483646 h 248"/>
                  <a:gd name="T26" fmla="*/ 2147483646 w 348"/>
                  <a:gd name="T27" fmla="*/ 2147483646 h 248"/>
                  <a:gd name="T28" fmla="*/ 2147483646 w 348"/>
                  <a:gd name="T29" fmla="*/ 2147483646 h 248"/>
                  <a:gd name="T30" fmla="*/ 2147483646 w 348"/>
                  <a:gd name="T31" fmla="*/ 2147483646 h 248"/>
                  <a:gd name="T32" fmla="*/ 2147483646 w 348"/>
                  <a:gd name="T33" fmla="*/ 2147483646 h 248"/>
                  <a:gd name="T34" fmla="*/ 2147483646 w 348"/>
                  <a:gd name="T35" fmla="*/ 2147483646 h 248"/>
                  <a:gd name="T36" fmla="*/ 2147483646 w 348"/>
                  <a:gd name="T37" fmla="*/ 2147483646 h 248"/>
                  <a:gd name="T38" fmla="*/ 2147483646 w 348"/>
                  <a:gd name="T39" fmla="*/ 2147483646 h 248"/>
                  <a:gd name="T40" fmla="*/ 2147483646 w 348"/>
                  <a:gd name="T41" fmla="*/ 2147483646 h 248"/>
                  <a:gd name="T42" fmla="*/ 2147483646 w 348"/>
                  <a:gd name="T43" fmla="*/ 2147483646 h 248"/>
                  <a:gd name="T44" fmla="*/ 2147483646 w 348"/>
                  <a:gd name="T45" fmla="*/ 2147483646 h 248"/>
                  <a:gd name="T46" fmla="*/ 2147483646 w 348"/>
                  <a:gd name="T47" fmla="*/ 2147483646 h 248"/>
                  <a:gd name="T48" fmla="*/ 2147483646 w 348"/>
                  <a:gd name="T49" fmla="*/ 2147483646 h 248"/>
                  <a:gd name="T50" fmla="*/ 2147483646 w 348"/>
                  <a:gd name="T51" fmla="*/ 2147483646 h 248"/>
                  <a:gd name="T52" fmla="*/ 2147483646 w 348"/>
                  <a:gd name="T53" fmla="*/ 2147483646 h 248"/>
                  <a:gd name="T54" fmla="*/ 2147483646 w 348"/>
                  <a:gd name="T55" fmla="*/ 2147483646 h 248"/>
                  <a:gd name="T56" fmla="*/ 2147483646 w 348"/>
                  <a:gd name="T57" fmla="*/ 2147483646 h 248"/>
                  <a:gd name="T58" fmla="*/ 2147483646 w 348"/>
                  <a:gd name="T59" fmla="*/ 2147483646 h 248"/>
                  <a:gd name="T60" fmla="*/ 2147483646 w 348"/>
                  <a:gd name="T61" fmla="*/ 2147483646 h 248"/>
                  <a:gd name="T62" fmla="*/ 2147483646 w 348"/>
                  <a:gd name="T63" fmla="*/ 2147483646 h 248"/>
                  <a:gd name="T64" fmla="*/ 2147483646 w 348"/>
                  <a:gd name="T65" fmla="*/ 2147483646 h 248"/>
                  <a:gd name="T66" fmla="*/ 2147483646 w 348"/>
                  <a:gd name="T67" fmla="*/ 2147483646 h 248"/>
                  <a:gd name="T68" fmla="*/ 2147483646 w 348"/>
                  <a:gd name="T69" fmla="*/ 2147483646 h 248"/>
                  <a:gd name="T70" fmla="*/ 2147483646 w 348"/>
                  <a:gd name="T71" fmla="*/ 2147483646 h 248"/>
                  <a:gd name="T72" fmla="*/ 2147483646 w 348"/>
                  <a:gd name="T73" fmla="*/ 0 h 248"/>
                  <a:gd name="T74" fmla="*/ 0 w 348"/>
                  <a:gd name="T75" fmla="*/ 0 h 2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48"/>
                  <a:gd name="T115" fmla="*/ 0 h 248"/>
                  <a:gd name="T116" fmla="*/ 348 w 348"/>
                  <a:gd name="T117" fmla="*/ 248 h 24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48" h="248">
                    <a:moveTo>
                      <a:pt x="0" y="0"/>
                    </a:moveTo>
                    <a:lnTo>
                      <a:pt x="0" y="40"/>
                    </a:lnTo>
                    <a:lnTo>
                      <a:pt x="0" y="62"/>
                    </a:lnTo>
                    <a:lnTo>
                      <a:pt x="2" y="83"/>
                    </a:lnTo>
                    <a:lnTo>
                      <a:pt x="6" y="102"/>
                    </a:lnTo>
                    <a:lnTo>
                      <a:pt x="13" y="122"/>
                    </a:lnTo>
                    <a:lnTo>
                      <a:pt x="20" y="140"/>
                    </a:lnTo>
                    <a:lnTo>
                      <a:pt x="28" y="156"/>
                    </a:lnTo>
                    <a:lnTo>
                      <a:pt x="40" y="173"/>
                    </a:lnTo>
                    <a:lnTo>
                      <a:pt x="51" y="188"/>
                    </a:lnTo>
                    <a:lnTo>
                      <a:pt x="63" y="200"/>
                    </a:lnTo>
                    <a:lnTo>
                      <a:pt x="77" y="213"/>
                    </a:lnTo>
                    <a:lnTo>
                      <a:pt x="90" y="222"/>
                    </a:lnTo>
                    <a:lnTo>
                      <a:pt x="106" y="232"/>
                    </a:lnTo>
                    <a:lnTo>
                      <a:pt x="122" y="239"/>
                    </a:lnTo>
                    <a:lnTo>
                      <a:pt x="139" y="244"/>
                    </a:lnTo>
                    <a:lnTo>
                      <a:pt x="155" y="247"/>
                    </a:lnTo>
                    <a:lnTo>
                      <a:pt x="173" y="248"/>
                    </a:lnTo>
                    <a:lnTo>
                      <a:pt x="191" y="247"/>
                    </a:lnTo>
                    <a:lnTo>
                      <a:pt x="209" y="244"/>
                    </a:lnTo>
                    <a:lnTo>
                      <a:pt x="226" y="239"/>
                    </a:lnTo>
                    <a:lnTo>
                      <a:pt x="241" y="232"/>
                    </a:lnTo>
                    <a:lnTo>
                      <a:pt x="256" y="222"/>
                    </a:lnTo>
                    <a:lnTo>
                      <a:pt x="271" y="213"/>
                    </a:lnTo>
                    <a:lnTo>
                      <a:pt x="285" y="200"/>
                    </a:lnTo>
                    <a:lnTo>
                      <a:pt x="297" y="188"/>
                    </a:lnTo>
                    <a:lnTo>
                      <a:pt x="308" y="173"/>
                    </a:lnTo>
                    <a:lnTo>
                      <a:pt x="318" y="156"/>
                    </a:lnTo>
                    <a:lnTo>
                      <a:pt x="326" y="140"/>
                    </a:lnTo>
                    <a:lnTo>
                      <a:pt x="334" y="122"/>
                    </a:lnTo>
                    <a:lnTo>
                      <a:pt x="340" y="102"/>
                    </a:lnTo>
                    <a:lnTo>
                      <a:pt x="344" y="83"/>
                    </a:lnTo>
                    <a:lnTo>
                      <a:pt x="347" y="62"/>
                    </a:lnTo>
                    <a:lnTo>
                      <a:pt x="348" y="40"/>
                    </a:lnTo>
                    <a:lnTo>
                      <a:pt x="34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3E3E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7" name="Freeform 16"/>
              <p:cNvSpPr>
                <a:spLocks/>
              </p:cNvSpPr>
              <p:nvPr/>
            </p:nvSpPr>
            <p:spPr bwMode="auto">
              <a:xfrm rot="-1202463">
                <a:off x="6372848" y="5731420"/>
                <a:ext cx="214821" cy="395026"/>
              </a:xfrm>
              <a:custGeom>
                <a:avLst/>
                <a:gdLst>
                  <a:gd name="T0" fmla="*/ 2147483646 w 211"/>
                  <a:gd name="T1" fmla="*/ 2147483646 h 388"/>
                  <a:gd name="T2" fmla="*/ 2147483646 w 211"/>
                  <a:gd name="T3" fmla="*/ 2147483646 h 388"/>
                  <a:gd name="T4" fmla="*/ 2147483646 w 211"/>
                  <a:gd name="T5" fmla="*/ 2147483646 h 388"/>
                  <a:gd name="T6" fmla="*/ 2147483646 w 211"/>
                  <a:gd name="T7" fmla="*/ 2147483646 h 388"/>
                  <a:gd name="T8" fmla="*/ 2147483646 w 211"/>
                  <a:gd name="T9" fmla="*/ 2147483646 h 388"/>
                  <a:gd name="T10" fmla="*/ 2147483646 w 211"/>
                  <a:gd name="T11" fmla="*/ 2147483646 h 388"/>
                  <a:gd name="T12" fmla="*/ 2147483646 w 211"/>
                  <a:gd name="T13" fmla="*/ 2147483646 h 388"/>
                  <a:gd name="T14" fmla="*/ 2147483646 w 211"/>
                  <a:gd name="T15" fmla="*/ 2147483646 h 388"/>
                  <a:gd name="T16" fmla="*/ 2147483646 w 211"/>
                  <a:gd name="T17" fmla="*/ 2147483646 h 388"/>
                  <a:gd name="T18" fmla="*/ 2147483646 w 211"/>
                  <a:gd name="T19" fmla="*/ 2147483646 h 388"/>
                  <a:gd name="T20" fmla="*/ 2147483646 w 211"/>
                  <a:gd name="T21" fmla="*/ 2147483646 h 388"/>
                  <a:gd name="T22" fmla="*/ 2147483646 w 211"/>
                  <a:gd name="T23" fmla="*/ 2147483646 h 388"/>
                  <a:gd name="T24" fmla="*/ 2147483646 w 211"/>
                  <a:gd name="T25" fmla="*/ 2147483646 h 388"/>
                  <a:gd name="T26" fmla="*/ 2147483646 w 211"/>
                  <a:gd name="T27" fmla="*/ 2147483646 h 388"/>
                  <a:gd name="T28" fmla="*/ 2147483646 w 211"/>
                  <a:gd name="T29" fmla="*/ 2147483646 h 388"/>
                  <a:gd name="T30" fmla="*/ 2147483646 w 211"/>
                  <a:gd name="T31" fmla="*/ 2147483646 h 388"/>
                  <a:gd name="T32" fmla="*/ 2147483646 w 211"/>
                  <a:gd name="T33" fmla="*/ 2147483646 h 388"/>
                  <a:gd name="T34" fmla="*/ 2147483646 w 211"/>
                  <a:gd name="T35" fmla="*/ 2147483646 h 388"/>
                  <a:gd name="T36" fmla="*/ 2147483646 w 211"/>
                  <a:gd name="T37" fmla="*/ 2147483646 h 388"/>
                  <a:gd name="T38" fmla="*/ 2147483646 w 211"/>
                  <a:gd name="T39" fmla="*/ 2147483646 h 388"/>
                  <a:gd name="T40" fmla="*/ 2147483646 w 211"/>
                  <a:gd name="T41" fmla="*/ 2147483646 h 388"/>
                  <a:gd name="T42" fmla="*/ 2147483646 w 211"/>
                  <a:gd name="T43" fmla="*/ 2147483646 h 388"/>
                  <a:gd name="T44" fmla="*/ 0 w 211"/>
                  <a:gd name="T45" fmla="*/ 2147483646 h 388"/>
                  <a:gd name="T46" fmla="*/ 0 w 211"/>
                  <a:gd name="T47" fmla="*/ 2147483646 h 388"/>
                  <a:gd name="T48" fmla="*/ 0 w 211"/>
                  <a:gd name="T49" fmla="*/ 2147483646 h 388"/>
                  <a:gd name="T50" fmla="*/ 0 w 211"/>
                  <a:gd name="T51" fmla="*/ 2147483646 h 388"/>
                  <a:gd name="T52" fmla="*/ 0 w 211"/>
                  <a:gd name="T53" fmla="*/ 2147483646 h 388"/>
                  <a:gd name="T54" fmla="*/ 2147483646 w 211"/>
                  <a:gd name="T55" fmla="*/ 2147483646 h 388"/>
                  <a:gd name="T56" fmla="*/ 2147483646 w 211"/>
                  <a:gd name="T57" fmla="*/ 2147483646 h 388"/>
                  <a:gd name="T58" fmla="*/ 2147483646 w 211"/>
                  <a:gd name="T59" fmla="*/ 2147483646 h 388"/>
                  <a:gd name="T60" fmla="*/ 2147483646 w 211"/>
                  <a:gd name="T61" fmla="*/ 2147483646 h 388"/>
                  <a:gd name="T62" fmla="*/ 2147483646 w 211"/>
                  <a:gd name="T63" fmla="*/ 2147483646 h 388"/>
                  <a:gd name="T64" fmla="*/ 2147483646 w 211"/>
                  <a:gd name="T65" fmla="*/ 2147483646 h 388"/>
                  <a:gd name="T66" fmla="*/ 2147483646 w 211"/>
                  <a:gd name="T67" fmla="*/ 2147483646 h 388"/>
                  <a:gd name="T68" fmla="*/ 2147483646 w 211"/>
                  <a:gd name="T69" fmla="*/ 0 h 388"/>
                  <a:gd name="T70" fmla="*/ 2147483646 w 211"/>
                  <a:gd name="T71" fmla="*/ 0 h 388"/>
                  <a:gd name="T72" fmla="*/ 2147483646 w 211"/>
                  <a:gd name="T73" fmla="*/ 0 h 388"/>
                  <a:gd name="T74" fmla="*/ 2147483646 w 211"/>
                  <a:gd name="T75" fmla="*/ 0 h 388"/>
                  <a:gd name="T76" fmla="*/ 2147483646 w 211"/>
                  <a:gd name="T77" fmla="*/ 0 h 388"/>
                  <a:gd name="T78" fmla="*/ 2147483646 w 211"/>
                  <a:gd name="T79" fmla="*/ 2147483646 h 388"/>
                  <a:gd name="T80" fmla="*/ 2147483646 w 211"/>
                  <a:gd name="T81" fmla="*/ 2147483646 h 388"/>
                  <a:gd name="T82" fmla="*/ 2147483646 w 211"/>
                  <a:gd name="T83" fmla="*/ 2147483646 h 388"/>
                  <a:gd name="T84" fmla="*/ 2147483646 w 211"/>
                  <a:gd name="T85" fmla="*/ 2147483646 h 388"/>
                  <a:gd name="T86" fmla="*/ 2147483646 w 211"/>
                  <a:gd name="T87" fmla="*/ 2147483646 h 388"/>
                  <a:gd name="T88" fmla="*/ 2147483646 w 211"/>
                  <a:gd name="T89" fmla="*/ 2147483646 h 388"/>
                  <a:gd name="T90" fmla="*/ 2147483646 w 211"/>
                  <a:gd name="T91" fmla="*/ 2147483646 h 388"/>
                  <a:gd name="T92" fmla="*/ 2147483646 w 211"/>
                  <a:gd name="T93" fmla="*/ 2147483646 h 388"/>
                  <a:gd name="T94" fmla="*/ 2147483646 w 211"/>
                  <a:gd name="T95" fmla="*/ 2147483646 h 388"/>
                  <a:gd name="T96" fmla="*/ 2147483646 w 211"/>
                  <a:gd name="T97" fmla="*/ 2147483646 h 38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11"/>
                  <a:gd name="T148" fmla="*/ 0 h 388"/>
                  <a:gd name="T149" fmla="*/ 211 w 211"/>
                  <a:gd name="T150" fmla="*/ 388 h 38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11" h="388">
                    <a:moveTo>
                      <a:pt x="211" y="306"/>
                    </a:moveTo>
                    <a:lnTo>
                      <a:pt x="211" y="306"/>
                    </a:lnTo>
                    <a:lnTo>
                      <a:pt x="210" y="315"/>
                    </a:lnTo>
                    <a:lnTo>
                      <a:pt x="208" y="323"/>
                    </a:lnTo>
                    <a:lnTo>
                      <a:pt x="204" y="339"/>
                    </a:lnTo>
                    <a:lnTo>
                      <a:pt x="196" y="352"/>
                    </a:lnTo>
                    <a:lnTo>
                      <a:pt x="186" y="365"/>
                    </a:lnTo>
                    <a:lnTo>
                      <a:pt x="174" y="374"/>
                    </a:lnTo>
                    <a:lnTo>
                      <a:pt x="160" y="383"/>
                    </a:lnTo>
                    <a:lnTo>
                      <a:pt x="145" y="387"/>
                    </a:lnTo>
                    <a:lnTo>
                      <a:pt x="137" y="388"/>
                    </a:lnTo>
                    <a:lnTo>
                      <a:pt x="129" y="388"/>
                    </a:lnTo>
                    <a:lnTo>
                      <a:pt x="83" y="388"/>
                    </a:lnTo>
                    <a:lnTo>
                      <a:pt x="75" y="388"/>
                    </a:lnTo>
                    <a:lnTo>
                      <a:pt x="67" y="387"/>
                    </a:lnTo>
                    <a:lnTo>
                      <a:pt x="51" y="383"/>
                    </a:lnTo>
                    <a:lnTo>
                      <a:pt x="36" y="374"/>
                    </a:lnTo>
                    <a:lnTo>
                      <a:pt x="24" y="365"/>
                    </a:lnTo>
                    <a:lnTo>
                      <a:pt x="14" y="352"/>
                    </a:lnTo>
                    <a:lnTo>
                      <a:pt x="7" y="339"/>
                    </a:lnTo>
                    <a:lnTo>
                      <a:pt x="2" y="323"/>
                    </a:lnTo>
                    <a:lnTo>
                      <a:pt x="0" y="315"/>
                    </a:lnTo>
                    <a:lnTo>
                      <a:pt x="0" y="306"/>
                    </a:lnTo>
                    <a:lnTo>
                      <a:pt x="0" y="82"/>
                    </a:lnTo>
                    <a:lnTo>
                      <a:pt x="0" y="74"/>
                    </a:lnTo>
                    <a:lnTo>
                      <a:pt x="2" y="66"/>
                    </a:lnTo>
                    <a:lnTo>
                      <a:pt x="7" y="49"/>
                    </a:lnTo>
                    <a:lnTo>
                      <a:pt x="14" y="35"/>
                    </a:lnTo>
                    <a:lnTo>
                      <a:pt x="24" y="23"/>
                    </a:lnTo>
                    <a:lnTo>
                      <a:pt x="36" y="13"/>
                    </a:lnTo>
                    <a:lnTo>
                      <a:pt x="51" y="5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129" y="0"/>
                    </a:lnTo>
                    <a:lnTo>
                      <a:pt x="137" y="0"/>
                    </a:lnTo>
                    <a:lnTo>
                      <a:pt x="145" y="1"/>
                    </a:lnTo>
                    <a:lnTo>
                      <a:pt x="160" y="5"/>
                    </a:lnTo>
                    <a:lnTo>
                      <a:pt x="174" y="13"/>
                    </a:lnTo>
                    <a:lnTo>
                      <a:pt x="186" y="23"/>
                    </a:lnTo>
                    <a:lnTo>
                      <a:pt x="196" y="35"/>
                    </a:lnTo>
                    <a:lnTo>
                      <a:pt x="204" y="49"/>
                    </a:lnTo>
                    <a:lnTo>
                      <a:pt x="208" y="66"/>
                    </a:lnTo>
                    <a:lnTo>
                      <a:pt x="210" y="74"/>
                    </a:lnTo>
                    <a:lnTo>
                      <a:pt x="211" y="82"/>
                    </a:lnTo>
                    <a:lnTo>
                      <a:pt x="211" y="306"/>
                    </a:lnTo>
                    <a:close/>
                  </a:path>
                </a:pathLst>
              </a:custGeom>
              <a:solidFill>
                <a:srgbClr val="E5A4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8" name="Freeform 17"/>
              <p:cNvSpPr>
                <a:spLocks/>
              </p:cNvSpPr>
              <p:nvPr/>
            </p:nvSpPr>
            <p:spPr bwMode="auto">
              <a:xfrm rot="-1202463">
                <a:off x="6372848" y="5731420"/>
                <a:ext cx="214821" cy="395026"/>
              </a:xfrm>
              <a:custGeom>
                <a:avLst/>
                <a:gdLst>
                  <a:gd name="T0" fmla="*/ 2147483646 w 211"/>
                  <a:gd name="T1" fmla="*/ 2147483646 h 388"/>
                  <a:gd name="T2" fmla="*/ 2147483646 w 211"/>
                  <a:gd name="T3" fmla="*/ 2147483646 h 388"/>
                  <a:gd name="T4" fmla="*/ 2147483646 w 211"/>
                  <a:gd name="T5" fmla="*/ 2147483646 h 388"/>
                  <a:gd name="T6" fmla="*/ 2147483646 w 211"/>
                  <a:gd name="T7" fmla="*/ 2147483646 h 388"/>
                  <a:gd name="T8" fmla="*/ 2147483646 w 211"/>
                  <a:gd name="T9" fmla="*/ 2147483646 h 388"/>
                  <a:gd name="T10" fmla="*/ 2147483646 w 211"/>
                  <a:gd name="T11" fmla="*/ 2147483646 h 388"/>
                  <a:gd name="T12" fmla="*/ 2147483646 w 211"/>
                  <a:gd name="T13" fmla="*/ 2147483646 h 388"/>
                  <a:gd name="T14" fmla="*/ 2147483646 w 211"/>
                  <a:gd name="T15" fmla="*/ 2147483646 h 388"/>
                  <a:gd name="T16" fmla="*/ 2147483646 w 211"/>
                  <a:gd name="T17" fmla="*/ 2147483646 h 388"/>
                  <a:gd name="T18" fmla="*/ 2147483646 w 211"/>
                  <a:gd name="T19" fmla="*/ 2147483646 h 388"/>
                  <a:gd name="T20" fmla="*/ 2147483646 w 211"/>
                  <a:gd name="T21" fmla="*/ 2147483646 h 388"/>
                  <a:gd name="T22" fmla="*/ 2147483646 w 211"/>
                  <a:gd name="T23" fmla="*/ 2147483646 h 388"/>
                  <a:gd name="T24" fmla="*/ 2147483646 w 211"/>
                  <a:gd name="T25" fmla="*/ 2147483646 h 388"/>
                  <a:gd name="T26" fmla="*/ 2147483646 w 211"/>
                  <a:gd name="T27" fmla="*/ 2147483646 h 388"/>
                  <a:gd name="T28" fmla="*/ 2147483646 w 211"/>
                  <a:gd name="T29" fmla="*/ 2147483646 h 388"/>
                  <a:gd name="T30" fmla="*/ 2147483646 w 211"/>
                  <a:gd name="T31" fmla="*/ 2147483646 h 388"/>
                  <a:gd name="T32" fmla="*/ 2147483646 w 211"/>
                  <a:gd name="T33" fmla="*/ 2147483646 h 388"/>
                  <a:gd name="T34" fmla="*/ 2147483646 w 211"/>
                  <a:gd name="T35" fmla="*/ 2147483646 h 388"/>
                  <a:gd name="T36" fmla="*/ 2147483646 w 211"/>
                  <a:gd name="T37" fmla="*/ 2147483646 h 388"/>
                  <a:gd name="T38" fmla="*/ 2147483646 w 211"/>
                  <a:gd name="T39" fmla="*/ 2147483646 h 388"/>
                  <a:gd name="T40" fmla="*/ 2147483646 w 211"/>
                  <a:gd name="T41" fmla="*/ 2147483646 h 388"/>
                  <a:gd name="T42" fmla="*/ 2147483646 w 211"/>
                  <a:gd name="T43" fmla="*/ 2147483646 h 388"/>
                  <a:gd name="T44" fmla="*/ 0 w 211"/>
                  <a:gd name="T45" fmla="*/ 2147483646 h 388"/>
                  <a:gd name="T46" fmla="*/ 0 w 211"/>
                  <a:gd name="T47" fmla="*/ 2147483646 h 388"/>
                  <a:gd name="T48" fmla="*/ 0 w 211"/>
                  <a:gd name="T49" fmla="*/ 2147483646 h 388"/>
                  <a:gd name="T50" fmla="*/ 0 w 211"/>
                  <a:gd name="T51" fmla="*/ 2147483646 h 388"/>
                  <a:gd name="T52" fmla="*/ 0 w 211"/>
                  <a:gd name="T53" fmla="*/ 2147483646 h 388"/>
                  <a:gd name="T54" fmla="*/ 2147483646 w 211"/>
                  <a:gd name="T55" fmla="*/ 2147483646 h 388"/>
                  <a:gd name="T56" fmla="*/ 2147483646 w 211"/>
                  <a:gd name="T57" fmla="*/ 2147483646 h 388"/>
                  <a:gd name="T58" fmla="*/ 2147483646 w 211"/>
                  <a:gd name="T59" fmla="*/ 2147483646 h 388"/>
                  <a:gd name="T60" fmla="*/ 2147483646 w 211"/>
                  <a:gd name="T61" fmla="*/ 2147483646 h 388"/>
                  <a:gd name="T62" fmla="*/ 2147483646 w 211"/>
                  <a:gd name="T63" fmla="*/ 2147483646 h 388"/>
                  <a:gd name="T64" fmla="*/ 2147483646 w 211"/>
                  <a:gd name="T65" fmla="*/ 2147483646 h 388"/>
                  <a:gd name="T66" fmla="*/ 2147483646 w 211"/>
                  <a:gd name="T67" fmla="*/ 2147483646 h 388"/>
                  <a:gd name="T68" fmla="*/ 2147483646 w 211"/>
                  <a:gd name="T69" fmla="*/ 0 h 388"/>
                  <a:gd name="T70" fmla="*/ 2147483646 w 211"/>
                  <a:gd name="T71" fmla="*/ 0 h 388"/>
                  <a:gd name="T72" fmla="*/ 2147483646 w 211"/>
                  <a:gd name="T73" fmla="*/ 0 h 388"/>
                  <a:gd name="T74" fmla="*/ 2147483646 w 211"/>
                  <a:gd name="T75" fmla="*/ 0 h 388"/>
                  <a:gd name="T76" fmla="*/ 2147483646 w 211"/>
                  <a:gd name="T77" fmla="*/ 0 h 388"/>
                  <a:gd name="T78" fmla="*/ 2147483646 w 211"/>
                  <a:gd name="T79" fmla="*/ 2147483646 h 388"/>
                  <a:gd name="T80" fmla="*/ 2147483646 w 211"/>
                  <a:gd name="T81" fmla="*/ 2147483646 h 388"/>
                  <a:gd name="T82" fmla="*/ 2147483646 w 211"/>
                  <a:gd name="T83" fmla="*/ 2147483646 h 388"/>
                  <a:gd name="T84" fmla="*/ 2147483646 w 211"/>
                  <a:gd name="T85" fmla="*/ 2147483646 h 388"/>
                  <a:gd name="T86" fmla="*/ 2147483646 w 211"/>
                  <a:gd name="T87" fmla="*/ 2147483646 h 388"/>
                  <a:gd name="T88" fmla="*/ 2147483646 w 211"/>
                  <a:gd name="T89" fmla="*/ 2147483646 h 388"/>
                  <a:gd name="T90" fmla="*/ 2147483646 w 211"/>
                  <a:gd name="T91" fmla="*/ 2147483646 h 388"/>
                  <a:gd name="T92" fmla="*/ 2147483646 w 211"/>
                  <a:gd name="T93" fmla="*/ 2147483646 h 388"/>
                  <a:gd name="T94" fmla="*/ 2147483646 w 211"/>
                  <a:gd name="T95" fmla="*/ 2147483646 h 388"/>
                  <a:gd name="T96" fmla="*/ 2147483646 w 211"/>
                  <a:gd name="T97" fmla="*/ 2147483646 h 38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11"/>
                  <a:gd name="T148" fmla="*/ 0 h 388"/>
                  <a:gd name="T149" fmla="*/ 211 w 211"/>
                  <a:gd name="T150" fmla="*/ 388 h 38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11" h="388">
                    <a:moveTo>
                      <a:pt x="211" y="306"/>
                    </a:moveTo>
                    <a:lnTo>
                      <a:pt x="211" y="306"/>
                    </a:lnTo>
                    <a:lnTo>
                      <a:pt x="210" y="315"/>
                    </a:lnTo>
                    <a:lnTo>
                      <a:pt x="208" y="323"/>
                    </a:lnTo>
                    <a:lnTo>
                      <a:pt x="204" y="339"/>
                    </a:lnTo>
                    <a:lnTo>
                      <a:pt x="196" y="352"/>
                    </a:lnTo>
                    <a:lnTo>
                      <a:pt x="186" y="365"/>
                    </a:lnTo>
                    <a:lnTo>
                      <a:pt x="174" y="374"/>
                    </a:lnTo>
                    <a:lnTo>
                      <a:pt x="160" y="383"/>
                    </a:lnTo>
                    <a:lnTo>
                      <a:pt x="145" y="387"/>
                    </a:lnTo>
                    <a:lnTo>
                      <a:pt x="137" y="388"/>
                    </a:lnTo>
                    <a:lnTo>
                      <a:pt x="129" y="388"/>
                    </a:lnTo>
                    <a:lnTo>
                      <a:pt x="83" y="388"/>
                    </a:lnTo>
                    <a:lnTo>
                      <a:pt x="75" y="388"/>
                    </a:lnTo>
                    <a:lnTo>
                      <a:pt x="67" y="387"/>
                    </a:lnTo>
                    <a:lnTo>
                      <a:pt x="51" y="383"/>
                    </a:lnTo>
                    <a:lnTo>
                      <a:pt x="36" y="374"/>
                    </a:lnTo>
                    <a:lnTo>
                      <a:pt x="24" y="365"/>
                    </a:lnTo>
                    <a:lnTo>
                      <a:pt x="14" y="352"/>
                    </a:lnTo>
                    <a:lnTo>
                      <a:pt x="7" y="339"/>
                    </a:lnTo>
                    <a:lnTo>
                      <a:pt x="2" y="323"/>
                    </a:lnTo>
                    <a:lnTo>
                      <a:pt x="0" y="315"/>
                    </a:lnTo>
                    <a:lnTo>
                      <a:pt x="0" y="306"/>
                    </a:lnTo>
                    <a:lnTo>
                      <a:pt x="0" y="82"/>
                    </a:lnTo>
                    <a:lnTo>
                      <a:pt x="0" y="74"/>
                    </a:lnTo>
                    <a:lnTo>
                      <a:pt x="2" y="66"/>
                    </a:lnTo>
                    <a:lnTo>
                      <a:pt x="7" y="49"/>
                    </a:lnTo>
                    <a:lnTo>
                      <a:pt x="14" y="35"/>
                    </a:lnTo>
                    <a:lnTo>
                      <a:pt x="24" y="23"/>
                    </a:lnTo>
                    <a:lnTo>
                      <a:pt x="36" y="13"/>
                    </a:lnTo>
                    <a:lnTo>
                      <a:pt x="51" y="5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129" y="0"/>
                    </a:lnTo>
                    <a:lnTo>
                      <a:pt x="137" y="0"/>
                    </a:lnTo>
                    <a:lnTo>
                      <a:pt x="145" y="1"/>
                    </a:lnTo>
                    <a:lnTo>
                      <a:pt x="160" y="5"/>
                    </a:lnTo>
                    <a:lnTo>
                      <a:pt x="174" y="13"/>
                    </a:lnTo>
                    <a:lnTo>
                      <a:pt x="186" y="23"/>
                    </a:lnTo>
                    <a:lnTo>
                      <a:pt x="196" y="35"/>
                    </a:lnTo>
                    <a:lnTo>
                      <a:pt x="204" y="49"/>
                    </a:lnTo>
                    <a:lnTo>
                      <a:pt x="208" y="66"/>
                    </a:lnTo>
                    <a:lnTo>
                      <a:pt x="210" y="74"/>
                    </a:lnTo>
                    <a:lnTo>
                      <a:pt x="211" y="82"/>
                    </a:lnTo>
                    <a:lnTo>
                      <a:pt x="211" y="306"/>
                    </a:lnTo>
                    <a:close/>
                  </a:path>
                </a:pathLst>
              </a:custGeom>
              <a:solidFill>
                <a:srgbClr val="E5A4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49" name="Freeform 18"/>
              <p:cNvSpPr>
                <a:spLocks/>
              </p:cNvSpPr>
              <p:nvPr/>
            </p:nvSpPr>
            <p:spPr bwMode="auto">
              <a:xfrm rot="-1202463">
                <a:off x="6372848" y="5731420"/>
                <a:ext cx="214821" cy="395026"/>
              </a:xfrm>
              <a:custGeom>
                <a:avLst/>
                <a:gdLst>
                  <a:gd name="T0" fmla="*/ 2147483646 w 211"/>
                  <a:gd name="T1" fmla="*/ 2147483646 h 388"/>
                  <a:gd name="T2" fmla="*/ 2147483646 w 211"/>
                  <a:gd name="T3" fmla="*/ 2147483646 h 388"/>
                  <a:gd name="T4" fmla="*/ 2147483646 w 211"/>
                  <a:gd name="T5" fmla="*/ 2147483646 h 388"/>
                  <a:gd name="T6" fmla="*/ 2147483646 w 211"/>
                  <a:gd name="T7" fmla="*/ 2147483646 h 388"/>
                  <a:gd name="T8" fmla="*/ 2147483646 w 211"/>
                  <a:gd name="T9" fmla="*/ 2147483646 h 388"/>
                  <a:gd name="T10" fmla="*/ 2147483646 w 211"/>
                  <a:gd name="T11" fmla="*/ 2147483646 h 388"/>
                  <a:gd name="T12" fmla="*/ 2147483646 w 211"/>
                  <a:gd name="T13" fmla="*/ 2147483646 h 388"/>
                  <a:gd name="T14" fmla="*/ 2147483646 w 211"/>
                  <a:gd name="T15" fmla="*/ 2147483646 h 388"/>
                  <a:gd name="T16" fmla="*/ 2147483646 w 211"/>
                  <a:gd name="T17" fmla="*/ 2147483646 h 388"/>
                  <a:gd name="T18" fmla="*/ 2147483646 w 211"/>
                  <a:gd name="T19" fmla="*/ 2147483646 h 388"/>
                  <a:gd name="T20" fmla="*/ 2147483646 w 211"/>
                  <a:gd name="T21" fmla="*/ 2147483646 h 388"/>
                  <a:gd name="T22" fmla="*/ 2147483646 w 211"/>
                  <a:gd name="T23" fmla="*/ 2147483646 h 388"/>
                  <a:gd name="T24" fmla="*/ 2147483646 w 211"/>
                  <a:gd name="T25" fmla="*/ 2147483646 h 388"/>
                  <a:gd name="T26" fmla="*/ 2147483646 w 211"/>
                  <a:gd name="T27" fmla="*/ 2147483646 h 388"/>
                  <a:gd name="T28" fmla="*/ 2147483646 w 211"/>
                  <a:gd name="T29" fmla="*/ 2147483646 h 388"/>
                  <a:gd name="T30" fmla="*/ 2147483646 w 211"/>
                  <a:gd name="T31" fmla="*/ 2147483646 h 388"/>
                  <a:gd name="T32" fmla="*/ 2147483646 w 211"/>
                  <a:gd name="T33" fmla="*/ 2147483646 h 388"/>
                  <a:gd name="T34" fmla="*/ 2147483646 w 211"/>
                  <a:gd name="T35" fmla="*/ 2147483646 h 388"/>
                  <a:gd name="T36" fmla="*/ 2147483646 w 211"/>
                  <a:gd name="T37" fmla="*/ 2147483646 h 388"/>
                  <a:gd name="T38" fmla="*/ 2147483646 w 211"/>
                  <a:gd name="T39" fmla="*/ 2147483646 h 388"/>
                  <a:gd name="T40" fmla="*/ 2147483646 w 211"/>
                  <a:gd name="T41" fmla="*/ 2147483646 h 388"/>
                  <a:gd name="T42" fmla="*/ 2147483646 w 211"/>
                  <a:gd name="T43" fmla="*/ 2147483646 h 388"/>
                  <a:gd name="T44" fmla="*/ 0 w 211"/>
                  <a:gd name="T45" fmla="*/ 2147483646 h 388"/>
                  <a:gd name="T46" fmla="*/ 0 w 211"/>
                  <a:gd name="T47" fmla="*/ 2147483646 h 388"/>
                  <a:gd name="T48" fmla="*/ 0 w 211"/>
                  <a:gd name="T49" fmla="*/ 2147483646 h 388"/>
                  <a:gd name="T50" fmla="*/ 0 w 211"/>
                  <a:gd name="T51" fmla="*/ 2147483646 h 388"/>
                  <a:gd name="T52" fmla="*/ 0 w 211"/>
                  <a:gd name="T53" fmla="*/ 2147483646 h 388"/>
                  <a:gd name="T54" fmla="*/ 2147483646 w 211"/>
                  <a:gd name="T55" fmla="*/ 2147483646 h 388"/>
                  <a:gd name="T56" fmla="*/ 2147483646 w 211"/>
                  <a:gd name="T57" fmla="*/ 2147483646 h 388"/>
                  <a:gd name="T58" fmla="*/ 2147483646 w 211"/>
                  <a:gd name="T59" fmla="*/ 2147483646 h 388"/>
                  <a:gd name="T60" fmla="*/ 2147483646 w 211"/>
                  <a:gd name="T61" fmla="*/ 2147483646 h 388"/>
                  <a:gd name="T62" fmla="*/ 2147483646 w 211"/>
                  <a:gd name="T63" fmla="*/ 2147483646 h 388"/>
                  <a:gd name="T64" fmla="*/ 2147483646 w 211"/>
                  <a:gd name="T65" fmla="*/ 2147483646 h 388"/>
                  <a:gd name="T66" fmla="*/ 2147483646 w 211"/>
                  <a:gd name="T67" fmla="*/ 2147483646 h 388"/>
                  <a:gd name="T68" fmla="*/ 2147483646 w 211"/>
                  <a:gd name="T69" fmla="*/ 0 h 388"/>
                  <a:gd name="T70" fmla="*/ 2147483646 w 211"/>
                  <a:gd name="T71" fmla="*/ 0 h 388"/>
                  <a:gd name="T72" fmla="*/ 2147483646 w 211"/>
                  <a:gd name="T73" fmla="*/ 0 h 388"/>
                  <a:gd name="T74" fmla="*/ 2147483646 w 211"/>
                  <a:gd name="T75" fmla="*/ 0 h 388"/>
                  <a:gd name="T76" fmla="*/ 2147483646 w 211"/>
                  <a:gd name="T77" fmla="*/ 0 h 388"/>
                  <a:gd name="T78" fmla="*/ 2147483646 w 211"/>
                  <a:gd name="T79" fmla="*/ 2147483646 h 388"/>
                  <a:gd name="T80" fmla="*/ 2147483646 w 211"/>
                  <a:gd name="T81" fmla="*/ 2147483646 h 388"/>
                  <a:gd name="T82" fmla="*/ 2147483646 w 211"/>
                  <a:gd name="T83" fmla="*/ 2147483646 h 388"/>
                  <a:gd name="T84" fmla="*/ 2147483646 w 211"/>
                  <a:gd name="T85" fmla="*/ 2147483646 h 388"/>
                  <a:gd name="T86" fmla="*/ 2147483646 w 211"/>
                  <a:gd name="T87" fmla="*/ 2147483646 h 388"/>
                  <a:gd name="T88" fmla="*/ 2147483646 w 211"/>
                  <a:gd name="T89" fmla="*/ 2147483646 h 388"/>
                  <a:gd name="T90" fmla="*/ 2147483646 w 211"/>
                  <a:gd name="T91" fmla="*/ 2147483646 h 388"/>
                  <a:gd name="T92" fmla="*/ 2147483646 w 211"/>
                  <a:gd name="T93" fmla="*/ 2147483646 h 388"/>
                  <a:gd name="T94" fmla="*/ 2147483646 w 211"/>
                  <a:gd name="T95" fmla="*/ 2147483646 h 388"/>
                  <a:gd name="T96" fmla="*/ 2147483646 w 211"/>
                  <a:gd name="T97" fmla="*/ 2147483646 h 38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11"/>
                  <a:gd name="T148" fmla="*/ 0 h 388"/>
                  <a:gd name="T149" fmla="*/ 211 w 211"/>
                  <a:gd name="T150" fmla="*/ 388 h 38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11" h="388">
                    <a:moveTo>
                      <a:pt x="211" y="306"/>
                    </a:moveTo>
                    <a:lnTo>
                      <a:pt x="211" y="306"/>
                    </a:lnTo>
                    <a:lnTo>
                      <a:pt x="210" y="315"/>
                    </a:lnTo>
                    <a:lnTo>
                      <a:pt x="208" y="323"/>
                    </a:lnTo>
                    <a:lnTo>
                      <a:pt x="204" y="339"/>
                    </a:lnTo>
                    <a:lnTo>
                      <a:pt x="196" y="352"/>
                    </a:lnTo>
                    <a:lnTo>
                      <a:pt x="186" y="365"/>
                    </a:lnTo>
                    <a:lnTo>
                      <a:pt x="174" y="374"/>
                    </a:lnTo>
                    <a:lnTo>
                      <a:pt x="160" y="383"/>
                    </a:lnTo>
                    <a:lnTo>
                      <a:pt x="145" y="387"/>
                    </a:lnTo>
                    <a:lnTo>
                      <a:pt x="137" y="388"/>
                    </a:lnTo>
                    <a:lnTo>
                      <a:pt x="129" y="388"/>
                    </a:lnTo>
                    <a:lnTo>
                      <a:pt x="83" y="388"/>
                    </a:lnTo>
                    <a:lnTo>
                      <a:pt x="75" y="388"/>
                    </a:lnTo>
                    <a:lnTo>
                      <a:pt x="67" y="387"/>
                    </a:lnTo>
                    <a:lnTo>
                      <a:pt x="51" y="383"/>
                    </a:lnTo>
                    <a:lnTo>
                      <a:pt x="36" y="374"/>
                    </a:lnTo>
                    <a:lnTo>
                      <a:pt x="24" y="365"/>
                    </a:lnTo>
                    <a:lnTo>
                      <a:pt x="14" y="352"/>
                    </a:lnTo>
                    <a:lnTo>
                      <a:pt x="7" y="339"/>
                    </a:lnTo>
                    <a:lnTo>
                      <a:pt x="2" y="323"/>
                    </a:lnTo>
                    <a:lnTo>
                      <a:pt x="0" y="315"/>
                    </a:lnTo>
                    <a:lnTo>
                      <a:pt x="0" y="306"/>
                    </a:lnTo>
                    <a:lnTo>
                      <a:pt x="0" y="82"/>
                    </a:lnTo>
                    <a:lnTo>
                      <a:pt x="0" y="74"/>
                    </a:lnTo>
                    <a:lnTo>
                      <a:pt x="2" y="66"/>
                    </a:lnTo>
                    <a:lnTo>
                      <a:pt x="7" y="49"/>
                    </a:lnTo>
                    <a:lnTo>
                      <a:pt x="14" y="35"/>
                    </a:lnTo>
                    <a:lnTo>
                      <a:pt x="24" y="23"/>
                    </a:lnTo>
                    <a:lnTo>
                      <a:pt x="36" y="13"/>
                    </a:lnTo>
                    <a:lnTo>
                      <a:pt x="51" y="5"/>
                    </a:lnTo>
                    <a:lnTo>
                      <a:pt x="67" y="1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129" y="0"/>
                    </a:lnTo>
                    <a:lnTo>
                      <a:pt x="137" y="0"/>
                    </a:lnTo>
                    <a:lnTo>
                      <a:pt x="145" y="1"/>
                    </a:lnTo>
                    <a:lnTo>
                      <a:pt x="160" y="5"/>
                    </a:lnTo>
                    <a:lnTo>
                      <a:pt x="174" y="13"/>
                    </a:lnTo>
                    <a:lnTo>
                      <a:pt x="186" y="23"/>
                    </a:lnTo>
                    <a:lnTo>
                      <a:pt x="196" y="35"/>
                    </a:lnTo>
                    <a:lnTo>
                      <a:pt x="204" y="49"/>
                    </a:lnTo>
                    <a:lnTo>
                      <a:pt x="208" y="66"/>
                    </a:lnTo>
                    <a:lnTo>
                      <a:pt x="210" y="74"/>
                    </a:lnTo>
                    <a:lnTo>
                      <a:pt x="211" y="82"/>
                    </a:lnTo>
                    <a:lnTo>
                      <a:pt x="211" y="306"/>
                    </a:lnTo>
                    <a:close/>
                  </a:path>
                </a:pathLst>
              </a:custGeom>
              <a:solidFill>
                <a:srgbClr val="E5A4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0" name="Freeform 19"/>
              <p:cNvSpPr>
                <a:spLocks/>
              </p:cNvSpPr>
              <p:nvPr/>
            </p:nvSpPr>
            <p:spPr bwMode="auto">
              <a:xfrm rot="-1202463">
                <a:off x="6610113" y="4929755"/>
                <a:ext cx="192423" cy="272854"/>
              </a:xfrm>
              <a:custGeom>
                <a:avLst/>
                <a:gdLst>
                  <a:gd name="T0" fmla="*/ 0 w 189"/>
                  <a:gd name="T1" fmla="*/ 2147483646 h 268"/>
                  <a:gd name="T2" fmla="*/ 0 w 189"/>
                  <a:gd name="T3" fmla="*/ 2147483646 h 268"/>
                  <a:gd name="T4" fmla="*/ 2147483646 w 189"/>
                  <a:gd name="T5" fmla="*/ 2147483646 h 268"/>
                  <a:gd name="T6" fmla="*/ 2147483646 w 189"/>
                  <a:gd name="T7" fmla="*/ 2147483646 h 268"/>
                  <a:gd name="T8" fmla="*/ 2147483646 w 189"/>
                  <a:gd name="T9" fmla="*/ 2147483646 h 268"/>
                  <a:gd name="T10" fmla="*/ 2147483646 w 189"/>
                  <a:gd name="T11" fmla="*/ 2147483646 h 268"/>
                  <a:gd name="T12" fmla="*/ 2147483646 w 189"/>
                  <a:gd name="T13" fmla="*/ 2147483646 h 268"/>
                  <a:gd name="T14" fmla="*/ 2147483646 w 189"/>
                  <a:gd name="T15" fmla="*/ 2147483646 h 268"/>
                  <a:gd name="T16" fmla="*/ 2147483646 w 189"/>
                  <a:gd name="T17" fmla="*/ 2147483646 h 268"/>
                  <a:gd name="T18" fmla="*/ 2147483646 w 189"/>
                  <a:gd name="T19" fmla="*/ 2147483646 h 268"/>
                  <a:gd name="T20" fmla="*/ 2147483646 w 189"/>
                  <a:gd name="T21" fmla="*/ 2147483646 h 268"/>
                  <a:gd name="T22" fmla="*/ 2147483646 w 189"/>
                  <a:gd name="T23" fmla="*/ 2147483646 h 268"/>
                  <a:gd name="T24" fmla="*/ 2147483646 w 189"/>
                  <a:gd name="T25" fmla="*/ 2147483646 h 268"/>
                  <a:gd name="T26" fmla="*/ 2147483646 w 189"/>
                  <a:gd name="T27" fmla="*/ 2147483646 h 268"/>
                  <a:gd name="T28" fmla="*/ 2147483646 w 189"/>
                  <a:gd name="T29" fmla="*/ 2147483646 h 268"/>
                  <a:gd name="T30" fmla="*/ 2147483646 w 189"/>
                  <a:gd name="T31" fmla="*/ 2147483646 h 268"/>
                  <a:gd name="T32" fmla="*/ 2147483646 w 189"/>
                  <a:gd name="T33" fmla="*/ 2147483646 h 268"/>
                  <a:gd name="T34" fmla="*/ 2147483646 w 189"/>
                  <a:gd name="T35" fmla="*/ 2147483646 h 268"/>
                  <a:gd name="T36" fmla="*/ 2147483646 w 189"/>
                  <a:gd name="T37" fmla="*/ 2147483646 h 268"/>
                  <a:gd name="T38" fmla="*/ 2147483646 w 189"/>
                  <a:gd name="T39" fmla="*/ 2147483646 h 268"/>
                  <a:gd name="T40" fmla="*/ 2147483646 w 189"/>
                  <a:gd name="T41" fmla="*/ 2147483646 h 268"/>
                  <a:gd name="T42" fmla="*/ 2147483646 w 189"/>
                  <a:gd name="T43" fmla="*/ 2147483646 h 268"/>
                  <a:gd name="T44" fmla="*/ 2147483646 w 189"/>
                  <a:gd name="T45" fmla="*/ 2147483646 h 268"/>
                  <a:gd name="T46" fmla="*/ 2147483646 w 189"/>
                  <a:gd name="T47" fmla="*/ 2147483646 h 268"/>
                  <a:gd name="T48" fmla="*/ 2147483646 w 189"/>
                  <a:gd name="T49" fmla="*/ 2147483646 h 268"/>
                  <a:gd name="T50" fmla="*/ 2147483646 w 189"/>
                  <a:gd name="T51" fmla="*/ 2147483646 h 268"/>
                  <a:gd name="T52" fmla="*/ 2147483646 w 189"/>
                  <a:gd name="T53" fmla="*/ 2147483646 h 268"/>
                  <a:gd name="T54" fmla="*/ 2147483646 w 189"/>
                  <a:gd name="T55" fmla="*/ 2147483646 h 268"/>
                  <a:gd name="T56" fmla="*/ 2147483646 w 189"/>
                  <a:gd name="T57" fmla="*/ 2147483646 h 268"/>
                  <a:gd name="T58" fmla="*/ 2147483646 w 189"/>
                  <a:gd name="T59" fmla="*/ 2147483646 h 268"/>
                  <a:gd name="T60" fmla="*/ 2147483646 w 189"/>
                  <a:gd name="T61" fmla="*/ 2147483646 h 268"/>
                  <a:gd name="T62" fmla="*/ 2147483646 w 189"/>
                  <a:gd name="T63" fmla="*/ 2147483646 h 268"/>
                  <a:gd name="T64" fmla="*/ 2147483646 w 189"/>
                  <a:gd name="T65" fmla="*/ 2147483646 h 268"/>
                  <a:gd name="T66" fmla="*/ 2147483646 w 189"/>
                  <a:gd name="T67" fmla="*/ 2147483646 h 268"/>
                  <a:gd name="T68" fmla="*/ 2147483646 w 189"/>
                  <a:gd name="T69" fmla="*/ 2147483646 h 268"/>
                  <a:gd name="T70" fmla="*/ 2147483646 w 189"/>
                  <a:gd name="T71" fmla="*/ 2147483646 h 268"/>
                  <a:gd name="T72" fmla="*/ 2147483646 w 189"/>
                  <a:gd name="T73" fmla="*/ 2147483646 h 268"/>
                  <a:gd name="T74" fmla="*/ 2147483646 w 189"/>
                  <a:gd name="T75" fmla="*/ 2147483646 h 268"/>
                  <a:gd name="T76" fmla="*/ 2147483646 w 189"/>
                  <a:gd name="T77" fmla="*/ 2147483646 h 268"/>
                  <a:gd name="T78" fmla="*/ 2147483646 w 189"/>
                  <a:gd name="T79" fmla="*/ 2147483646 h 268"/>
                  <a:gd name="T80" fmla="*/ 2147483646 w 189"/>
                  <a:gd name="T81" fmla="*/ 2147483646 h 268"/>
                  <a:gd name="T82" fmla="*/ 2147483646 w 189"/>
                  <a:gd name="T83" fmla="*/ 0 h 268"/>
                  <a:gd name="T84" fmla="*/ 2147483646 w 189"/>
                  <a:gd name="T85" fmla="*/ 0 h 268"/>
                  <a:gd name="T86" fmla="*/ 2147483646 w 189"/>
                  <a:gd name="T87" fmla="*/ 0 h 268"/>
                  <a:gd name="T88" fmla="*/ 2147483646 w 189"/>
                  <a:gd name="T89" fmla="*/ 0 h 268"/>
                  <a:gd name="T90" fmla="*/ 2147483646 w 189"/>
                  <a:gd name="T91" fmla="*/ 2147483646 h 268"/>
                  <a:gd name="T92" fmla="*/ 2147483646 w 189"/>
                  <a:gd name="T93" fmla="*/ 2147483646 h 268"/>
                  <a:gd name="T94" fmla="*/ 2147483646 w 189"/>
                  <a:gd name="T95" fmla="*/ 2147483646 h 268"/>
                  <a:gd name="T96" fmla="*/ 2147483646 w 189"/>
                  <a:gd name="T97" fmla="*/ 2147483646 h 268"/>
                  <a:gd name="T98" fmla="*/ 2147483646 w 189"/>
                  <a:gd name="T99" fmla="*/ 2147483646 h 268"/>
                  <a:gd name="T100" fmla="*/ 2147483646 w 189"/>
                  <a:gd name="T101" fmla="*/ 2147483646 h 268"/>
                  <a:gd name="T102" fmla="*/ 2147483646 w 189"/>
                  <a:gd name="T103" fmla="*/ 2147483646 h 268"/>
                  <a:gd name="T104" fmla="*/ 2147483646 w 189"/>
                  <a:gd name="T105" fmla="*/ 2147483646 h 268"/>
                  <a:gd name="T106" fmla="*/ 2147483646 w 189"/>
                  <a:gd name="T107" fmla="*/ 2147483646 h 268"/>
                  <a:gd name="T108" fmla="*/ 2147483646 w 189"/>
                  <a:gd name="T109" fmla="*/ 2147483646 h 268"/>
                  <a:gd name="T110" fmla="*/ 2147483646 w 189"/>
                  <a:gd name="T111" fmla="*/ 2147483646 h 268"/>
                  <a:gd name="T112" fmla="*/ 2147483646 w 189"/>
                  <a:gd name="T113" fmla="*/ 2147483646 h 268"/>
                  <a:gd name="T114" fmla="*/ 2147483646 w 189"/>
                  <a:gd name="T115" fmla="*/ 2147483646 h 268"/>
                  <a:gd name="T116" fmla="*/ 0 w 189"/>
                  <a:gd name="T117" fmla="*/ 2147483646 h 268"/>
                  <a:gd name="T118" fmla="*/ 0 w 189"/>
                  <a:gd name="T119" fmla="*/ 2147483646 h 26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89"/>
                  <a:gd name="T181" fmla="*/ 0 h 268"/>
                  <a:gd name="T182" fmla="*/ 189 w 189"/>
                  <a:gd name="T183" fmla="*/ 268 h 26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89" h="268">
                    <a:moveTo>
                      <a:pt x="0" y="179"/>
                    </a:moveTo>
                    <a:lnTo>
                      <a:pt x="0" y="179"/>
                    </a:lnTo>
                    <a:lnTo>
                      <a:pt x="2" y="187"/>
                    </a:lnTo>
                    <a:lnTo>
                      <a:pt x="3" y="197"/>
                    </a:lnTo>
                    <a:lnTo>
                      <a:pt x="7" y="213"/>
                    </a:lnTo>
                    <a:lnTo>
                      <a:pt x="15" y="228"/>
                    </a:lnTo>
                    <a:lnTo>
                      <a:pt x="25" y="242"/>
                    </a:lnTo>
                    <a:lnTo>
                      <a:pt x="37" y="253"/>
                    </a:lnTo>
                    <a:lnTo>
                      <a:pt x="44" y="257"/>
                    </a:lnTo>
                    <a:lnTo>
                      <a:pt x="51" y="261"/>
                    </a:lnTo>
                    <a:lnTo>
                      <a:pt x="59" y="264"/>
                    </a:lnTo>
                    <a:lnTo>
                      <a:pt x="66" y="267"/>
                    </a:lnTo>
                    <a:lnTo>
                      <a:pt x="75" y="268"/>
                    </a:lnTo>
                    <a:lnTo>
                      <a:pt x="83" y="268"/>
                    </a:lnTo>
                    <a:lnTo>
                      <a:pt x="91" y="268"/>
                    </a:lnTo>
                    <a:lnTo>
                      <a:pt x="99" y="267"/>
                    </a:lnTo>
                    <a:lnTo>
                      <a:pt x="108" y="264"/>
                    </a:lnTo>
                    <a:lnTo>
                      <a:pt x="116" y="261"/>
                    </a:lnTo>
                    <a:lnTo>
                      <a:pt x="131" y="253"/>
                    </a:lnTo>
                    <a:lnTo>
                      <a:pt x="145" y="242"/>
                    </a:lnTo>
                    <a:lnTo>
                      <a:pt x="157" y="228"/>
                    </a:lnTo>
                    <a:lnTo>
                      <a:pt x="167" y="215"/>
                    </a:lnTo>
                    <a:lnTo>
                      <a:pt x="174" y="197"/>
                    </a:lnTo>
                    <a:lnTo>
                      <a:pt x="177" y="188"/>
                    </a:lnTo>
                    <a:lnTo>
                      <a:pt x="178" y="180"/>
                    </a:lnTo>
                    <a:lnTo>
                      <a:pt x="189" y="102"/>
                    </a:lnTo>
                    <a:lnTo>
                      <a:pt x="189" y="92"/>
                    </a:lnTo>
                    <a:lnTo>
                      <a:pt x="189" y="84"/>
                    </a:lnTo>
                    <a:lnTo>
                      <a:pt x="189" y="74"/>
                    </a:lnTo>
                    <a:lnTo>
                      <a:pt x="186" y="66"/>
                    </a:lnTo>
                    <a:lnTo>
                      <a:pt x="181" y="51"/>
                    </a:lnTo>
                    <a:lnTo>
                      <a:pt x="172" y="35"/>
                    </a:lnTo>
                    <a:lnTo>
                      <a:pt x="161" y="23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1" y="11"/>
                    </a:lnTo>
                    <a:lnTo>
                      <a:pt x="134" y="6"/>
                    </a:lnTo>
                    <a:lnTo>
                      <a:pt x="126" y="5"/>
                    </a:lnTo>
                    <a:lnTo>
                      <a:pt x="117" y="4"/>
                    </a:lnTo>
                    <a:lnTo>
                      <a:pt x="86" y="0"/>
                    </a:lnTo>
                    <a:lnTo>
                      <a:pt x="76" y="0"/>
                    </a:lnTo>
                    <a:lnTo>
                      <a:pt x="68" y="0"/>
                    </a:lnTo>
                    <a:lnTo>
                      <a:pt x="59" y="1"/>
                    </a:lnTo>
                    <a:lnTo>
                      <a:pt x="53" y="2"/>
                    </a:lnTo>
                    <a:lnTo>
                      <a:pt x="46" y="6"/>
                    </a:lnTo>
                    <a:lnTo>
                      <a:pt x="37" y="9"/>
                    </a:lnTo>
                    <a:lnTo>
                      <a:pt x="32" y="15"/>
                    </a:lnTo>
                    <a:lnTo>
                      <a:pt x="25" y="19"/>
                    </a:lnTo>
                    <a:lnTo>
                      <a:pt x="20" y="24"/>
                    </a:lnTo>
                    <a:lnTo>
                      <a:pt x="15" y="31"/>
                    </a:lnTo>
                    <a:lnTo>
                      <a:pt x="11" y="38"/>
                    </a:lnTo>
                    <a:lnTo>
                      <a:pt x="7" y="45"/>
                    </a:lnTo>
                    <a:lnTo>
                      <a:pt x="4" y="53"/>
                    </a:lnTo>
                    <a:lnTo>
                      <a:pt x="3" y="62"/>
                    </a:lnTo>
                    <a:lnTo>
                      <a:pt x="2" y="71"/>
                    </a:lnTo>
                    <a:lnTo>
                      <a:pt x="0" y="80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E288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1" name="Freeform 20"/>
              <p:cNvSpPr>
                <a:spLocks/>
              </p:cNvSpPr>
              <p:nvPr/>
            </p:nvSpPr>
            <p:spPr bwMode="auto">
              <a:xfrm rot="-1202463">
                <a:off x="5763454" y="4419600"/>
                <a:ext cx="873536" cy="1480329"/>
              </a:xfrm>
              <a:custGeom>
                <a:avLst/>
                <a:gdLst>
                  <a:gd name="T0" fmla="*/ 2147483646 w 858"/>
                  <a:gd name="T1" fmla="*/ 2147483646 h 1454"/>
                  <a:gd name="T2" fmla="*/ 2147483646 w 858"/>
                  <a:gd name="T3" fmla="*/ 2147483646 h 1454"/>
                  <a:gd name="T4" fmla="*/ 2147483646 w 858"/>
                  <a:gd name="T5" fmla="*/ 2147483646 h 1454"/>
                  <a:gd name="T6" fmla="*/ 2147483646 w 858"/>
                  <a:gd name="T7" fmla="*/ 2147483646 h 1454"/>
                  <a:gd name="T8" fmla="*/ 2147483646 w 858"/>
                  <a:gd name="T9" fmla="*/ 2147483646 h 1454"/>
                  <a:gd name="T10" fmla="*/ 2147483646 w 858"/>
                  <a:gd name="T11" fmla="*/ 2147483646 h 1454"/>
                  <a:gd name="T12" fmla="*/ 2147483646 w 858"/>
                  <a:gd name="T13" fmla="*/ 2147483646 h 1454"/>
                  <a:gd name="T14" fmla="*/ 2147483646 w 858"/>
                  <a:gd name="T15" fmla="*/ 2147483646 h 1454"/>
                  <a:gd name="T16" fmla="*/ 2147483646 w 858"/>
                  <a:gd name="T17" fmla="*/ 2147483646 h 1454"/>
                  <a:gd name="T18" fmla="*/ 2147483646 w 858"/>
                  <a:gd name="T19" fmla="*/ 2147483646 h 1454"/>
                  <a:gd name="T20" fmla="*/ 2147483646 w 858"/>
                  <a:gd name="T21" fmla="*/ 2147483646 h 1454"/>
                  <a:gd name="T22" fmla="*/ 2147483646 w 858"/>
                  <a:gd name="T23" fmla="*/ 2147483646 h 1454"/>
                  <a:gd name="T24" fmla="*/ 2147483646 w 858"/>
                  <a:gd name="T25" fmla="*/ 2147483646 h 1454"/>
                  <a:gd name="T26" fmla="*/ 2147483646 w 858"/>
                  <a:gd name="T27" fmla="*/ 2147483646 h 1454"/>
                  <a:gd name="T28" fmla="*/ 2147483646 w 858"/>
                  <a:gd name="T29" fmla="*/ 2147483646 h 1454"/>
                  <a:gd name="T30" fmla="*/ 2147483646 w 858"/>
                  <a:gd name="T31" fmla="*/ 2147483646 h 1454"/>
                  <a:gd name="T32" fmla="*/ 2147483646 w 858"/>
                  <a:gd name="T33" fmla="*/ 2147483646 h 1454"/>
                  <a:gd name="T34" fmla="*/ 2147483646 w 858"/>
                  <a:gd name="T35" fmla="*/ 2147483646 h 1454"/>
                  <a:gd name="T36" fmla="*/ 2147483646 w 858"/>
                  <a:gd name="T37" fmla="*/ 2147483646 h 1454"/>
                  <a:gd name="T38" fmla="*/ 2147483646 w 858"/>
                  <a:gd name="T39" fmla="*/ 2147483646 h 1454"/>
                  <a:gd name="T40" fmla="*/ 2147483646 w 858"/>
                  <a:gd name="T41" fmla="*/ 2147483646 h 1454"/>
                  <a:gd name="T42" fmla="*/ 2147483646 w 858"/>
                  <a:gd name="T43" fmla="*/ 2147483646 h 1454"/>
                  <a:gd name="T44" fmla="*/ 0 w 858"/>
                  <a:gd name="T45" fmla="*/ 2147483646 h 1454"/>
                  <a:gd name="T46" fmla="*/ 2147483646 w 858"/>
                  <a:gd name="T47" fmla="*/ 2147483646 h 1454"/>
                  <a:gd name="T48" fmla="*/ 2147483646 w 858"/>
                  <a:gd name="T49" fmla="*/ 2147483646 h 1454"/>
                  <a:gd name="T50" fmla="*/ 2147483646 w 858"/>
                  <a:gd name="T51" fmla="*/ 2147483646 h 1454"/>
                  <a:gd name="T52" fmla="*/ 2147483646 w 858"/>
                  <a:gd name="T53" fmla="*/ 2147483646 h 1454"/>
                  <a:gd name="T54" fmla="*/ 2147483646 w 858"/>
                  <a:gd name="T55" fmla="*/ 2147483646 h 1454"/>
                  <a:gd name="T56" fmla="*/ 2147483646 w 858"/>
                  <a:gd name="T57" fmla="*/ 2147483646 h 1454"/>
                  <a:gd name="T58" fmla="*/ 2147483646 w 858"/>
                  <a:gd name="T59" fmla="*/ 2147483646 h 1454"/>
                  <a:gd name="T60" fmla="*/ 2147483646 w 858"/>
                  <a:gd name="T61" fmla="*/ 2147483646 h 1454"/>
                  <a:gd name="T62" fmla="*/ 2147483646 w 858"/>
                  <a:gd name="T63" fmla="*/ 2147483646 h 1454"/>
                  <a:gd name="T64" fmla="*/ 2147483646 w 858"/>
                  <a:gd name="T65" fmla="*/ 2147483646 h 1454"/>
                  <a:gd name="T66" fmla="*/ 2147483646 w 858"/>
                  <a:gd name="T67" fmla="*/ 0 h 1454"/>
                  <a:gd name="T68" fmla="*/ 2147483646 w 858"/>
                  <a:gd name="T69" fmla="*/ 0 h 1454"/>
                  <a:gd name="T70" fmla="*/ 2147483646 w 858"/>
                  <a:gd name="T71" fmla="*/ 2147483646 h 1454"/>
                  <a:gd name="T72" fmla="*/ 2147483646 w 858"/>
                  <a:gd name="T73" fmla="*/ 2147483646 h 1454"/>
                  <a:gd name="T74" fmla="*/ 2147483646 w 858"/>
                  <a:gd name="T75" fmla="*/ 2147483646 h 1454"/>
                  <a:gd name="T76" fmla="*/ 2147483646 w 858"/>
                  <a:gd name="T77" fmla="*/ 2147483646 h 1454"/>
                  <a:gd name="T78" fmla="*/ 2147483646 w 858"/>
                  <a:gd name="T79" fmla="*/ 2147483646 h 1454"/>
                  <a:gd name="T80" fmla="*/ 2147483646 w 858"/>
                  <a:gd name="T81" fmla="*/ 2147483646 h 1454"/>
                  <a:gd name="T82" fmla="*/ 2147483646 w 858"/>
                  <a:gd name="T83" fmla="*/ 2147483646 h 1454"/>
                  <a:gd name="T84" fmla="*/ 2147483646 w 858"/>
                  <a:gd name="T85" fmla="*/ 2147483646 h 1454"/>
                  <a:gd name="T86" fmla="*/ 2147483646 w 858"/>
                  <a:gd name="T87" fmla="*/ 2147483646 h 1454"/>
                  <a:gd name="T88" fmla="*/ 2147483646 w 858"/>
                  <a:gd name="T89" fmla="*/ 2147483646 h 145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858"/>
                  <a:gd name="T136" fmla="*/ 0 h 1454"/>
                  <a:gd name="T137" fmla="*/ 858 w 858"/>
                  <a:gd name="T138" fmla="*/ 1454 h 145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858" h="1454">
                    <a:moveTo>
                      <a:pt x="858" y="1039"/>
                    </a:moveTo>
                    <a:lnTo>
                      <a:pt x="858" y="1039"/>
                    </a:lnTo>
                    <a:lnTo>
                      <a:pt x="857" y="1061"/>
                    </a:lnTo>
                    <a:lnTo>
                      <a:pt x="855" y="1082"/>
                    </a:lnTo>
                    <a:lnTo>
                      <a:pt x="853" y="1102"/>
                    </a:lnTo>
                    <a:lnTo>
                      <a:pt x="850" y="1123"/>
                    </a:lnTo>
                    <a:lnTo>
                      <a:pt x="846" y="1142"/>
                    </a:lnTo>
                    <a:lnTo>
                      <a:pt x="840" y="1162"/>
                    </a:lnTo>
                    <a:lnTo>
                      <a:pt x="833" y="1181"/>
                    </a:lnTo>
                    <a:lnTo>
                      <a:pt x="826" y="1200"/>
                    </a:lnTo>
                    <a:lnTo>
                      <a:pt x="819" y="1218"/>
                    </a:lnTo>
                    <a:lnTo>
                      <a:pt x="810" y="1236"/>
                    </a:lnTo>
                    <a:lnTo>
                      <a:pt x="802" y="1254"/>
                    </a:lnTo>
                    <a:lnTo>
                      <a:pt x="791" y="1271"/>
                    </a:lnTo>
                    <a:lnTo>
                      <a:pt x="780" y="1287"/>
                    </a:lnTo>
                    <a:lnTo>
                      <a:pt x="768" y="1302"/>
                    </a:lnTo>
                    <a:lnTo>
                      <a:pt x="756" y="1317"/>
                    </a:lnTo>
                    <a:lnTo>
                      <a:pt x="742" y="1331"/>
                    </a:lnTo>
                    <a:lnTo>
                      <a:pt x="729" y="1345"/>
                    </a:lnTo>
                    <a:lnTo>
                      <a:pt x="715" y="1359"/>
                    </a:lnTo>
                    <a:lnTo>
                      <a:pt x="700" y="1371"/>
                    </a:lnTo>
                    <a:lnTo>
                      <a:pt x="684" y="1382"/>
                    </a:lnTo>
                    <a:lnTo>
                      <a:pt x="669" y="1393"/>
                    </a:lnTo>
                    <a:lnTo>
                      <a:pt x="653" y="1403"/>
                    </a:lnTo>
                    <a:lnTo>
                      <a:pt x="636" y="1412"/>
                    </a:lnTo>
                    <a:lnTo>
                      <a:pt x="618" y="1421"/>
                    </a:lnTo>
                    <a:lnTo>
                      <a:pt x="600" y="1428"/>
                    </a:lnTo>
                    <a:lnTo>
                      <a:pt x="582" y="1434"/>
                    </a:lnTo>
                    <a:lnTo>
                      <a:pt x="565" y="1440"/>
                    </a:lnTo>
                    <a:lnTo>
                      <a:pt x="545" y="1446"/>
                    </a:lnTo>
                    <a:lnTo>
                      <a:pt x="526" y="1448"/>
                    </a:lnTo>
                    <a:lnTo>
                      <a:pt x="507" y="1451"/>
                    </a:lnTo>
                    <a:lnTo>
                      <a:pt x="486" y="1452"/>
                    </a:lnTo>
                    <a:lnTo>
                      <a:pt x="467" y="1454"/>
                    </a:lnTo>
                    <a:lnTo>
                      <a:pt x="391" y="1454"/>
                    </a:lnTo>
                    <a:lnTo>
                      <a:pt x="370" y="1452"/>
                    </a:lnTo>
                    <a:lnTo>
                      <a:pt x="351" y="1451"/>
                    </a:lnTo>
                    <a:lnTo>
                      <a:pt x="330" y="1448"/>
                    </a:lnTo>
                    <a:lnTo>
                      <a:pt x="312" y="1446"/>
                    </a:lnTo>
                    <a:lnTo>
                      <a:pt x="293" y="1440"/>
                    </a:lnTo>
                    <a:lnTo>
                      <a:pt x="274" y="1434"/>
                    </a:lnTo>
                    <a:lnTo>
                      <a:pt x="256" y="1428"/>
                    </a:lnTo>
                    <a:lnTo>
                      <a:pt x="238" y="1421"/>
                    </a:lnTo>
                    <a:lnTo>
                      <a:pt x="221" y="1412"/>
                    </a:lnTo>
                    <a:lnTo>
                      <a:pt x="205" y="1403"/>
                    </a:lnTo>
                    <a:lnTo>
                      <a:pt x="188" y="1393"/>
                    </a:lnTo>
                    <a:lnTo>
                      <a:pt x="172" y="1382"/>
                    </a:lnTo>
                    <a:lnTo>
                      <a:pt x="157" y="1371"/>
                    </a:lnTo>
                    <a:lnTo>
                      <a:pt x="142" y="1359"/>
                    </a:lnTo>
                    <a:lnTo>
                      <a:pt x="128" y="1345"/>
                    </a:lnTo>
                    <a:lnTo>
                      <a:pt x="114" y="1331"/>
                    </a:lnTo>
                    <a:lnTo>
                      <a:pt x="102" y="1317"/>
                    </a:lnTo>
                    <a:lnTo>
                      <a:pt x="89" y="1302"/>
                    </a:lnTo>
                    <a:lnTo>
                      <a:pt x="77" y="1287"/>
                    </a:lnTo>
                    <a:lnTo>
                      <a:pt x="66" y="1271"/>
                    </a:lnTo>
                    <a:lnTo>
                      <a:pt x="56" y="1254"/>
                    </a:lnTo>
                    <a:lnTo>
                      <a:pt x="46" y="1236"/>
                    </a:lnTo>
                    <a:lnTo>
                      <a:pt x="38" y="1218"/>
                    </a:lnTo>
                    <a:lnTo>
                      <a:pt x="30" y="1200"/>
                    </a:lnTo>
                    <a:lnTo>
                      <a:pt x="23" y="1181"/>
                    </a:lnTo>
                    <a:lnTo>
                      <a:pt x="16" y="1162"/>
                    </a:lnTo>
                    <a:lnTo>
                      <a:pt x="12" y="1142"/>
                    </a:lnTo>
                    <a:lnTo>
                      <a:pt x="7" y="1123"/>
                    </a:lnTo>
                    <a:lnTo>
                      <a:pt x="4" y="1102"/>
                    </a:lnTo>
                    <a:lnTo>
                      <a:pt x="1" y="1082"/>
                    </a:lnTo>
                    <a:lnTo>
                      <a:pt x="0" y="1061"/>
                    </a:lnTo>
                    <a:lnTo>
                      <a:pt x="0" y="1039"/>
                    </a:lnTo>
                    <a:lnTo>
                      <a:pt x="0" y="413"/>
                    </a:lnTo>
                    <a:lnTo>
                      <a:pt x="0" y="393"/>
                    </a:lnTo>
                    <a:lnTo>
                      <a:pt x="1" y="372"/>
                    </a:lnTo>
                    <a:lnTo>
                      <a:pt x="4" y="351"/>
                    </a:lnTo>
                    <a:lnTo>
                      <a:pt x="7" y="331"/>
                    </a:lnTo>
                    <a:lnTo>
                      <a:pt x="12" y="310"/>
                    </a:lnTo>
                    <a:lnTo>
                      <a:pt x="16" y="291"/>
                    </a:lnTo>
                    <a:lnTo>
                      <a:pt x="23" y="271"/>
                    </a:lnTo>
                    <a:lnTo>
                      <a:pt x="30" y="254"/>
                    </a:lnTo>
                    <a:lnTo>
                      <a:pt x="38" y="234"/>
                    </a:lnTo>
                    <a:lnTo>
                      <a:pt x="46" y="216"/>
                    </a:lnTo>
                    <a:lnTo>
                      <a:pt x="56" y="200"/>
                    </a:lnTo>
                    <a:lnTo>
                      <a:pt x="66" y="183"/>
                    </a:lnTo>
                    <a:lnTo>
                      <a:pt x="77" y="167"/>
                    </a:lnTo>
                    <a:lnTo>
                      <a:pt x="89" y="152"/>
                    </a:lnTo>
                    <a:lnTo>
                      <a:pt x="102" y="136"/>
                    </a:lnTo>
                    <a:lnTo>
                      <a:pt x="114" y="121"/>
                    </a:lnTo>
                    <a:lnTo>
                      <a:pt x="128" y="107"/>
                    </a:lnTo>
                    <a:lnTo>
                      <a:pt x="142" y="95"/>
                    </a:lnTo>
                    <a:lnTo>
                      <a:pt x="157" y="83"/>
                    </a:lnTo>
                    <a:lnTo>
                      <a:pt x="172" y="70"/>
                    </a:lnTo>
                    <a:lnTo>
                      <a:pt x="188" y="61"/>
                    </a:lnTo>
                    <a:lnTo>
                      <a:pt x="205" y="50"/>
                    </a:lnTo>
                    <a:lnTo>
                      <a:pt x="221" y="41"/>
                    </a:lnTo>
                    <a:lnTo>
                      <a:pt x="238" y="33"/>
                    </a:lnTo>
                    <a:lnTo>
                      <a:pt x="256" y="25"/>
                    </a:lnTo>
                    <a:lnTo>
                      <a:pt x="274" y="18"/>
                    </a:lnTo>
                    <a:lnTo>
                      <a:pt x="293" y="12"/>
                    </a:lnTo>
                    <a:lnTo>
                      <a:pt x="312" y="8"/>
                    </a:lnTo>
                    <a:lnTo>
                      <a:pt x="330" y="4"/>
                    </a:lnTo>
                    <a:lnTo>
                      <a:pt x="351" y="1"/>
                    </a:lnTo>
                    <a:lnTo>
                      <a:pt x="370" y="0"/>
                    </a:lnTo>
                    <a:lnTo>
                      <a:pt x="391" y="0"/>
                    </a:lnTo>
                    <a:lnTo>
                      <a:pt x="467" y="0"/>
                    </a:lnTo>
                    <a:lnTo>
                      <a:pt x="486" y="0"/>
                    </a:lnTo>
                    <a:lnTo>
                      <a:pt x="507" y="1"/>
                    </a:lnTo>
                    <a:lnTo>
                      <a:pt x="526" y="4"/>
                    </a:lnTo>
                    <a:lnTo>
                      <a:pt x="545" y="8"/>
                    </a:lnTo>
                    <a:lnTo>
                      <a:pt x="565" y="12"/>
                    </a:lnTo>
                    <a:lnTo>
                      <a:pt x="582" y="18"/>
                    </a:lnTo>
                    <a:lnTo>
                      <a:pt x="600" y="25"/>
                    </a:lnTo>
                    <a:lnTo>
                      <a:pt x="618" y="33"/>
                    </a:lnTo>
                    <a:lnTo>
                      <a:pt x="636" y="41"/>
                    </a:lnTo>
                    <a:lnTo>
                      <a:pt x="653" y="50"/>
                    </a:lnTo>
                    <a:lnTo>
                      <a:pt x="669" y="61"/>
                    </a:lnTo>
                    <a:lnTo>
                      <a:pt x="684" y="70"/>
                    </a:lnTo>
                    <a:lnTo>
                      <a:pt x="700" y="83"/>
                    </a:lnTo>
                    <a:lnTo>
                      <a:pt x="715" y="95"/>
                    </a:lnTo>
                    <a:lnTo>
                      <a:pt x="729" y="107"/>
                    </a:lnTo>
                    <a:lnTo>
                      <a:pt x="742" y="121"/>
                    </a:lnTo>
                    <a:lnTo>
                      <a:pt x="756" y="136"/>
                    </a:lnTo>
                    <a:lnTo>
                      <a:pt x="768" y="152"/>
                    </a:lnTo>
                    <a:lnTo>
                      <a:pt x="780" y="167"/>
                    </a:lnTo>
                    <a:lnTo>
                      <a:pt x="791" y="183"/>
                    </a:lnTo>
                    <a:lnTo>
                      <a:pt x="802" y="200"/>
                    </a:lnTo>
                    <a:lnTo>
                      <a:pt x="810" y="216"/>
                    </a:lnTo>
                    <a:lnTo>
                      <a:pt x="819" y="234"/>
                    </a:lnTo>
                    <a:lnTo>
                      <a:pt x="826" y="254"/>
                    </a:lnTo>
                    <a:lnTo>
                      <a:pt x="833" y="271"/>
                    </a:lnTo>
                    <a:lnTo>
                      <a:pt x="840" y="291"/>
                    </a:lnTo>
                    <a:lnTo>
                      <a:pt x="846" y="310"/>
                    </a:lnTo>
                    <a:lnTo>
                      <a:pt x="850" y="331"/>
                    </a:lnTo>
                    <a:lnTo>
                      <a:pt x="853" y="351"/>
                    </a:lnTo>
                    <a:lnTo>
                      <a:pt x="855" y="372"/>
                    </a:lnTo>
                    <a:lnTo>
                      <a:pt x="857" y="393"/>
                    </a:lnTo>
                    <a:lnTo>
                      <a:pt x="858" y="413"/>
                    </a:lnTo>
                    <a:lnTo>
                      <a:pt x="858" y="1039"/>
                    </a:lnTo>
                    <a:close/>
                  </a:path>
                </a:pathLst>
              </a:custGeom>
              <a:solidFill>
                <a:srgbClr val="F5C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2" name="Freeform 21"/>
              <p:cNvSpPr>
                <a:spLocks/>
              </p:cNvSpPr>
              <p:nvPr/>
            </p:nvSpPr>
            <p:spPr bwMode="auto">
              <a:xfrm rot="-1202463">
                <a:off x="5763454" y="4419600"/>
                <a:ext cx="873536" cy="1480329"/>
              </a:xfrm>
              <a:custGeom>
                <a:avLst/>
                <a:gdLst>
                  <a:gd name="T0" fmla="*/ 2147483646 w 858"/>
                  <a:gd name="T1" fmla="*/ 2147483646 h 1454"/>
                  <a:gd name="T2" fmla="*/ 2147483646 w 858"/>
                  <a:gd name="T3" fmla="*/ 2147483646 h 1454"/>
                  <a:gd name="T4" fmla="*/ 2147483646 w 858"/>
                  <a:gd name="T5" fmla="*/ 2147483646 h 1454"/>
                  <a:gd name="T6" fmla="*/ 2147483646 w 858"/>
                  <a:gd name="T7" fmla="*/ 2147483646 h 1454"/>
                  <a:gd name="T8" fmla="*/ 2147483646 w 858"/>
                  <a:gd name="T9" fmla="*/ 2147483646 h 1454"/>
                  <a:gd name="T10" fmla="*/ 2147483646 w 858"/>
                  <a:gd name="T11" fmla="*/ 2147483646 h 1454"/>
                  <a:gd name="T12" fmla="*/ 2147483646 w 858"/>
                  <a:gd name="T13" fmla="*/ 2147483646 h 1454"/>
                  <a:gd name="T14" fmla="*/ 2147483646 w 858"/>
                  <a:gd name="T15" fmla="*/ 2147483646 h 1454"/>
                  <a:gd name="T16" fmla="*/ 2147483646 w 858"/>
                  <a:gd name="T17" fmla="*/ 2147483646 h 1454"/>
                  <a:gd name="T18" fmla="*/ 2147483646 w 858"/>
                  <a:gd name="T19" fmla="*/ 2147483646 h 1454"/>
                  <a:gd name="T20" fmla="*/ 2147483646 w 858"/>
                  <a:gd name="T21" fmla="*/ 2147483646 h 1454"/>
                  <a:gd name="T22" fmla="*/ 2147483646 w 858"/>
                  <a:gd name="T23" fmla="*/ 2147483646 h 1454"/>
                  <a:gd name="T24" fmla="*/ 2147483646 w 858"/>
                  <a:gd name="T25" fmla="*/ 2147483646 h 1454"/>
                  <a:gd name="T26" fmla="*/ 2147483646 w 858"/>
                  <a:gd name="T27" fmla="*/ 2147483646 h 1454"/>
                  <a:gd name="T28" fmla="*/ 2147483646 w 858"/>
                  <a:gd name="T29" fmla="*/ 2147483646 h 1454"/>
                  <a:gd name="T30" fmla="*/ 2147483646 w 858"/>
                  <a:gd name="T31" fmla="*/ 2147483646 h 1454"/>
                  <a:gd name="T32" fmla="*/ 2147483646 w 858"/>
                  <a:gd name="T33" fmla="*/ 2147483646 h 1454"/>
                  <a:gd name="T34" fmla="*/ 2147483646 w 858"/>
                  <a:gd name="T35" fmla="*/ 2147483646 h 1454"/>
                  <a:gd name="T36" fmla="*/ 2147483646 w 858"/>
                  <a:gd name="T37" fmla="*/ 2147483646 h 1454"/>
                  <a:gd name="T38" fmla="*/ 2147483646 w 858"/>
                  <a:gd name="T39" fmla="*/ 2147483646 h 1454"/>
                  <a:gd name="T40" fmla="*/ 2147483646 w 858"/>
                  <a:gd name="T41" fmla="*/ 2147483646 h 1454"/>
                  <a:gd name="T42" fmla="*/ 2147483646 w 858"/>
                  <a:gd name="T43" fmla="*/ 2147483646 h 1454"/>
                  <a:gd name="T44" fmla="*/ 0 w 858"/>
                  <a:gd name="T45" fmla="*/ 2147483646 h 1454"/>
                  <a:gd name="T46" fmla="*/ 2147483646 w 858"/>
                  <a:gd name="T47" fmla="*/ 2147483646 h 1454"/>
                  <a:gd name="T48" fmla="*/ 2147483646 w 858"/>
                  <a:gd name="T49" fmla="*/ 2147483646 h 1454"/>
                  <a:gd name="T50" fmla="*/ 2147483646 w 858"/>
                  <a:gd name="T51" fmla="*/ 2147483646 h 1454"/>
                  <a:gd name="T52" fmla="*/ 2147483646 w 858"/>
                  <a:gd name="T53" fmla="*/ 2147483646 h 1454"/>
                  <a:gd name="T54" fmla="*/ 2147483646 w 858"/>
                  <a:gd name="T55" fmla="*/ 2147483646 h 1454"/>
                  <a:gd name="T56" fmla="*/ 2147483646 w 858"/>
                  <a:gd name="T57" fmla="*/ 2147483646 h 1454"/>
                  <a:gd name="T58" fmla="*/ 2147483646 w 858"/>
                  <a:gd name="T59" fmla="*/ 2147483646 h 1454"/>
                  <a:gd name="T60" fmla="*/ 2147483646 w 858"/>
                  <a:gd name="T61" fmla="*/ 2147483646 h 1454"/>
                  <a:gd name="T62" fmla="*/ 2147483646 w 858"/>
                  <a:gd name="T63" fmla="*/ 2147483646 h 1454"/>
                  <a:gd name="T64" fmla="*/ 2147483646 w 858"/>
                  <a:gd name="T65" fmla="*/ 2147483646 h 1454"/>
                  <a:gd name="T66" fmla="*/ 2147483646 w 858"/>
                  <a:gd name="T67" fmla="*/ 0 h 1454"/>
                  <a:gd name="T68" fmla="*/ 2147483646 w 858"/>
                  <a:gd name="T69" fmla="*/ 0 h 1454"/>
                  <a:gd name="T70" fmla="*/ 2147483646 w 858"/>
                  <a:gd name="T71" fmla="*/ 2147483646 h 1454"/>
                  <a:gd name="T72" fmla="*/ 2147483646 w 858"/>
                  <a:gd name="T73" fmla="*/ 2147483646 h 1454"/>
                  <a:gd name="T74" fmla="*/ 2147483646 w 858"/>
                  <a:gd name="T75" fmla="*/ 2147483646 h 1454"/>
                  <a:gd name="T76" fmla="*/ 2147483646 w 858"/>
                  <a:gd name="T77" fmla="*/ 2147483646 h 1454"/>
                  <a:gd name="T78" fmla="*/ 2147483646 w 858"/>
                  <a:gd name="T79" fmla="*/ 2147483646 h 1454"/>
                  <a:gd name="T80" fmla="*/ 2147483646 w 858"/>
                  <a:gd name="T81" fmla="*/ 2147483646 h 1454"/>
                  <a:gd name="T82" fmla="*/ 2147483646 w 858"/>
                  <a:gd name="T83" fmla="*/ 2147483646 h 1454"/>
                  <a:gd name="T84" fmla="*/ 2147483646 w 858"/>
                  <a:gd name="T85" fmla="*/ 2147483646 h 1454"/>
                  <a:gd name="T86" fmla="*/ 2147483646 w 858"/>
                  <a:gd name="T87" fmla="*/ 2147483646 h 1454"/>
                  <a:gd name="T88" fmla="*/ 2147483646 w 858"/>
                  <a:gd name="T89" fmla="*/ 2147483646 h 145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858"/>
                  <a:gd name="T136" fmla="*/ 0 h 1454"/>
                  <a:gd name="T137" fmla="*/ 858 w 858"/>
                  <a:gd name="T138" fmla="*/ 1454 h 145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858" h="1454">
                    <a:moveTo>
                      <a:pt x="858" y="1039"/>
                    </a:moveTo>
                    <a:lnTo>
                      <a:pt x="858" y="1039"/>
                    </a:lnTo>
                    <a:lnTo>
                      <a:pt x="857" y="1061"/>
                    </a:lnTo>
                    <a:lnTo>
                      <a:pt x="855" y="1082"/>
                    </a:lnTo>
                    <a:lnTo>
                      <a:pt x="853" y="1102"/>
                    </a:lnTo>
                    <a:lnTo>
                      <a:pt x="850" y="1123"/>
                    </a:lnTo>
                    <a:lnTo>
                      <a:pt x="846" y="1142"/>
                    </a:lnTo>
                    <a:lnTo>
                      <a:pt x="840" y="1162"/>
                    </a:lnTo>
                    <a:lnTo>
                      <a:pt x="833" y="1181"/>
                    </a:lnTo>
                    <a:lnTo>
                      <a:pt x="826" y="1200"/>
                    </a:lnTo>
                    <a:lnTo>
                      <a:pt x="819" y="1218"/>
                    </a:lnTo>
                    <a:lnTo>
                      <a:pt x="810" y="1236"/>
                    </a:lnTo>
                    <a:lnTo>
                      <a:pt x="802" y="1254"/>
                    </a:lnTo>
                    <a:lnTo>
                      <a:pt x="791" y="1271"/>
                    </a:lnTo>
                    <a:lnTo>
                      <a:pt x="780" y="1287"/>
                    </a:lnTo>
                    <a:lnTo>
                      <a:pt x="768" y="1302"/>
                    </a:lnTo>
                    <a:lnTo>
                      <a:pt x="756" y="1317"/>
                    </a:lnTo>
                    <a:lnTo>
                      <a:pt x="742" y="1331"/>
                    </a:lnTo>
                    <a:lnTo>
                      <a:pt x="729" y="1345"/>
                    </a:lnTo>
                    <a:lnTo>
                      <a:pt x="715" y="1359"/>
                    </a:lnTo>
                    <a:lnTo>
                      <a:pt x="700" y="1371"/>
                    </a:lnTo>
                    <a:lnTo>
                      <a:pt x="684" y="1382"/>
                    </a:lnTo>
                    <a:lnTo>
                      <a:pt x="669" y="1393"/>
                    </a:lnTo>
                    <a:lnTo>
                      <a:pt x="653" y="1403"/>
                    </a:lnTo>
                    <a:lnTo>
                      <a:pt x="636" y="1412"/>
                    </a:lnTo>
                    <a:lnTo>
                      <a:pt x="618" y="1421"/>
                    </a:lnTo>
                    <a:lnTo>
                      <a:pt x="600" y="1428"/>
                    </a:lnTo>
                    <a:lnTo>
                      <a:pt x="582" y="1434"/>
                    </a:lnTo>
                    <a:lnTo>
                      <a:pt x="565" y="1440"/>
                    </a:lnTo>
                    <a:lnTo>
                      <a:pt x="545" y="1446"/>
                    </a:lnTo>
                    <a:lnTo>
                      <a:pt x="526" y="1448"/>
                    </a:lnTo>
                    <a:lnTo>
                      <a:pt x="507" y="1451"/>
                    </a:lnTo>
                    <a:lnTo>
                      <a:pt x="486" y="1452"/>
                    </a:lnTo>
                    <a:lnTo>
                      <a:pt x="467" y="1454"/>
                    </a:lnTo>
                    <a:lnTo>
                      <a:pt x="391" y="1454"/>
                    </a:lnTo>
                    <a:lnTo>
                      <a:pt x="370" y="1452"/>
                    </a:lnTo>
                    <a:lnTo>
                      <a:pt x="351" y="1451"/>
                    </a:lnTo>
                    <a:lnTo>
                      <a:pt x="330" y="1448"/>
                    </a:lnTo>
                    <a:lnTo>
                      <a:pt x="312" y="1446"/>
                    </a:lnTo>
                    <a:lnTo>
                      <a:pt x="293" y="1440"/>
                    </a:lnTo>
                    <a:lnTo>
                      <a:pt x="274" y="1434"/>
                    </a:lnTo>
                    <a:lnTo>
                      <a:pt x="256" y="1428"/>
                    </a:lnTo>
                    <a:lnTo>
                      <a:pt x="238" y="1421"/>
                    </a:lnTo>
                    <a:lnTo>
                      <a:pt x="221" y="1412"/>
                    </a:lnTo>
                    <a:lnTo>
                      <a:pt x="205" y="1403"/>
                    </a:lnTo>
                    <a:lnTo>
                      <a:pt x="188" y="1393"/>
                    </a:lnTo>
                    <a:lnTo>
                      <a:pt x="172" y="1382"/>
                    </a:lnTo>
                    <a:lnTo>
                      <a:pt x="157" y="1371"/>
                    </a:lnTo>
                    <a:lnTo>
                      <a:pt x="142" y="1359"/>
                    </a:lnTo>
                    <a:lnTo>
                      <a:pt x="128" y="1345"/>
                    </a:lnTo>
                    <a:lnTo>
                      <a:pt x="114" y="1331"/>
                    </a:lnTo>
                    <a:lnTo>
                      <a:pt x="102" y="1317"/>
                    </a:lnTo>
                    <a:lnTo>
                      <a:pt x="89" y="1302"/>
                    </a:lnTo>
                    <a:lnTo>
                      <a:pt x="77" y="1287"/>
                    </a:lnTo>
                    <a:lnTo>
                      <a:pt x="66" y="1271"/>
                    </a:lnTo>
                    <a:lnTo>
                      <a:pt x="56" y="1254"/>
                    </a:lnTo>
                    <a:lnTo>
                      <a:pt x="46" y="1236"/>
                    </a:lnTo>
                    <a:lnTo>
                      <a:pt x="38" y="1218"/>
                    </a:lnTo>
                    <a:lnTo>
                      <a:pt x="30" y="1200"/>
                    </a:lnTo>
                    <a:lnTo>
                      <a:pt x="23" y="1181"/>
                    </a:lnTo>
                    <a:lnTo>
                      <a:pt x="16" y="1162"/>
                    </a:lnTo>
                    <a:lnTo>
                      <a:pt x="12" y="1142"/>
                    </a:lnTo>
                    <a:lnTo>
                      <a:pt x="7" y="1123"/>
                    </a:lnTo>
                    <a:lnTo>
                      <a:pt x="4" y="1102"/>
                    </a:lnTo>
                    <a:lnTo>
                      <a:pt x="1" y="1082"/>
                    </a:lnTo>
                    <a:lnTo>
                      <a:pt x="0" y="1061"/>
                    </a:lnTo>
                    <a:lnTo>
                      <a:pt x="0" y="1039"/>
                    </a:lnTo>
                    <a:lnTo>
                      <a:pt x="0" y="413"/>
                    </a:lnTo>
                    <a:lnTo>
                      <a:pt x="0" y="393"/>
                    </a:lnTo>
                    <a:lnTo>
                      <a:pt x="1" y="372"/>
                    </a:lnTo>
                    <a:lnTo>
                      <a:pt x="4" y="351"/>
                    </a:lnTo>
                    <a:lnTo>
                      <a:pt x="7" y="331"/>
                    </a:lnTo>
                    <a:lnTo>
                      <a:pt x="12" y="310"/>
                    </a:lnTo>
                    <a:lnTo>
                      <a:pt x="16" y="291"/>
                    </a:lnTo>
                    <a:lnTo>
                      <a:pt x="23" y="271"/>
                    </a:lnTo>
                    <a:lnTo>
                      <a:pt x="30" y="254"/>
                    </a:lnTo>
                    <a:lnTo>
                      <a:pt x="38" y="234"/>
                    </a:lnTo>
                    <a:lnTo>
                      <a:pt x="46" y="216"/>
                    </a:lnTo>
                    <a:lnTo>
                      <a:pt x="56" y="200"/>
                    </a:lnTo>
                    <a:lnTo>
                      <a:pt x="66" y="183"/>
                    </a:lnTo>
                    <a:lnTo>
                      <a:pt x="77" y="167"/>
                    </a:lnTo>
                    <a:lnTo>
                      <a:pt x="89" y="152"/>
                    </a:lnTo>
                    <a:lnTo>
                      <a:pt x="102" y="136"/>
                    </a:lnTo>
                    <a:lnTo>
                      <a:pt x="114" y="121"/>
                    </a:lnTo>
                    <a:lnTo>
                      <a:pt x="128" y="107"/>
                    </a:lnTo>
                    <a:lnTo>
                      <a:pt x="142" y="95"/>
                    </a:lnTo>
                    <a:lnTo>
                      <a:pt x="157" y="83"/>
                    </a:lnTo>
                    <a:lnTo>
                      <a:pt x="172" y="70"/>
                    </a:lnTo>
                    <a:lnTo>
                      <a:pt x="188" y="61"/>
                    </a:lnTo>
                    <a:lnTo>
                      <a:pt x="205" y="50"/>
                    </a:lnTo>
                    <a:lnTo>
                      <a:pt x="221" y="41"/>
                    </a:lnTo>
                    <a:lnTo>
                      <a:pt x="238" y="33"/>
                    </a:lnTo>
                    <a:lnTo>
                      <a:pt x="256" y="25"/>
                    </a:lnTo>
                    <a:lnTo>
                      <a:pt x="274" y="18"/>
                    </a:lnTo>
                    <a:lnTo>
                      <a:pt x="293" y="12"/>
                    </a:lnTo>
                    <a:lnTo>
                      <a:pt x="312" y="8"/>
                    </a:lnTo>
                    <a:lnTo>
                      <a:pt x="330" y="4"/>
                    </a:lnTo>
                    <a:lnTo>
                      <a:pt x="351" y="1"/>
                    </a:lnTo>
                    <a:lnTo>
                      <a:pt x="370" y="0"/>
                    </a:lnTo>
                    <a:lnTo>
                      <a:pt x="391" y="0"/>
                    </a:lnTo>
                    <a:lnTo>
                      <a:pt x="467" y="0"/>
                    </a:lnTo>
                    <a:lnTo>
                      <a:pt x="486" y="0"/>
                    </a:lnTo>
                    <a:lnTo>
                      <a:pt x="507" y="1"/>
                    </a:lnTo>
                    <a:lnTo>
                      <a:pt x="526" y="4"/>
                    </a:lnTo>
                    <a:lnTo>
                      <a:pt x="545" y="8"/>
                    </a:lnTo>
                    <a:lnTo>
                      <a:pt x="565" y="12"/>
                    </a:lnTo>
                    <a:lnTo>
                      <a:pt x="582" y="18"/>
                    </a:lnTo>
                    <a:lnTo>
                      <a:pt x="600" y="25"/>
                    </a:lnTo>
                    <a:lnTo>
                      <a:pt x="618" y="33"/>
                    </a:lnTo>
                    <a:lnTo>
                      <a:pt x="636" y="41"/>
                    </a:lnTo>
                    <a:lnTo>
                      <a:pt x="653" y="50"/>
                    </a:lnTo>
                    <a:lnTo>
                      <a:pt x="669" y="61"/>
                    </a:lnTo>
                    <a:lnTo>
                      <a:pt x="684" y="70"/>
                    </a:lnTo>
                    <a:lnTo>
                      <a:pt x="700" y="83"/>
                    </a:lnTo>
                    <a:lnTo>
                      <a:pt x="715" y="95"/>
                    </a:lnTo>
                    <a:lnTo>
                      <a:pt x="729" y="107"/>
                    </a:lnTo>
                    <a:lnTo>
                      <a:pt x="742" y="121"/>
                    </a:lnTo>
                    <a:lnTo>
                      <a:pt x="756" y="136"/>
                    </a:lnTo>
                    <a:lnTo>
                      <a:pt x="768" y="152"/>
                    </a:lnTo>
                    <a:lnTo>
                      <a:pt x="780" y="167"/>
                    </a:lnTo>
                    <a:lnTo>
                      <a:pt x="791" y="183"/>
                    </a:lnTo>
                    <a:lnTo>
                      <a:pt x="802" y="200"/>
                    </a:lnTo>
                    <a:lnTo>
                      <a:pt x="810" y="216"/>
                    </a:lnTo>
                    <a:lnTo>
                      <a:pt x="819" y="234"/>
                    </a:lnTo>
                    <a:lnTo>
                      <a:pt x="826" y="254"/>
                    </a:lnTo>
                    <a:lnTo>
                      <a:pt x="833" y="271"/>
                    </a:lnTo>
                    <a:lnTo>
                      <a:pt x="840" y="291"/>
                    </a:lnTo>
                    <a:lnTo>
                      <a:pt x="846" y="310"/>
                    </a:lnTo>
                    <a:lnTo>
                      <a:pt x="850" y="331"/>
                    </a:lnTo>
                    <a:lnTo>
                      <a:pt x="853" y="351"/>
                    </a:lnTo>
                    <a:lnTo>
                      <a:pt x="855" y="372"/>
                    </a:lnTo>
                    <a:lnTo>
                      <a:pt x="857" y="393"/>
                    </a:lnTo>
                    <a:lnTo>
                      <a:pt x="858" y="413"/>
                    </a:lnTo>
                    <a:lnTo>
                      <a:pt x="858" y="1039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3" name="Freeform 22"/>
              <p:cNvSpPr>
                <a:spLocks/>
              </p:cNvSpPr>
              <p:nvPr/>
            </p:nvSpPr>
            <p:spPr bwMode="auto">
              <a:xfrm rot="-1202463">
                <a:off x="6204854" y="5194442"/>
                <a:ext cx="131337" cy="223984"/>
              </a:xfrm>
              <a:custGeom>
                <a:avLst/>
                <a:gdLst>
                  <a:gd name="T0" fmla="*/ 2147483646 w 129"/>
                  <a:gd name="T1" fmla="*/ 2147483646 h 220"/>
                  <a:gd name="T2" fmla="*/ 2147483646 w 129"/>
                  <a:gd name="T3" fmla="*/ 2147483646 h 220"/>
                  <a:gd name="T4" fmla="*/ 2147483646 w 129"/>
                  <a:gd name="T5" fmla="*/ 2147483646 h 220"/>
                  <a:gd name="T6" fmla="*/ 2147483646 w 129"/>
                  <a:gd name="T7" fmla="*/ 2147483646 h 220"/>
                  <a:gd name="T8" fmla="*/ 2147483646 w 129"/>
                  <a:gd name="T9" fmla="*/ 2147483646 h 220"/>
                  <a:gd name="T10" fmla="*/ 2147483646 w 129"/>
                  <a:gd name="T11" fmla="*/ 2147483646 h 220"/>
                  <a:gd name="T12" fmla="*/ 2147483646 w 129"/>
                  <a:gd name="T13" fmla="*/ 2147483646 h 220"/>
                  <a:gd name="T14" fmla="*/ 2147483646 w 129"/>
                  <a:gd name="T15" fmla="*/ 2147483646 h 220"/>
                  <a:gd name="T16" fmla="*/ 2147483646 w 129"/>
                  <a:gd name="T17" fmla="*/ 2147483646 h 220"/>
                  <a:gd name="T18" fmla="*/ 2147483646 w 129"/>
                  <a:gd name="T19" fmla="*/ 2147483646 h 220"/>
                  <a:gd name="T20" fmla="*/ 2147483646 w 129"/>
                  <a:gd name="T21" fmla="*/ 2147483646 h 220"/>
                  <a:gd name="T22" fmla="*/ 2147483646 w 129"/>
                  <a:gd name="T23" fmla="*/ 2147483646 h 220"/>
                  <a:gd name="T24" fmla="*/ 2147483646 w 129"/>
                  <a:gd name="T25" fmla="*/ 2147483646 h 220"/>
                  <a:gd name="T26" fmla="*/ 2147483646 w 129"/>
                  <a:gd name="T27" fmla="*/ 2147483646 h 220"/>
                  <a:gd name="T28" fmla="*/ 2147483646 w 129"/>
                  <a:gd name="T29" fmla="*/ 2147483646 h 220"/>
                  <a:gd name="T30" fmla="*/ 2147483646 w 129"/>
                  <a:gd name="T31" fmla="*/ 2147483646 h 220"/>
                  <a:gd name="T32" fmla="*/ 2147483646 w 129"/>
                  <a:gd name="T33" fmla="*/ 2147483646 h 220"/>
                  <a:gd name="T34" fmla="*/ 2147483646 w 129"/>
                  <a:gd name="T35" fmla="*/ 2147483646 h 220"/>
                  <a:gd name="T36" fmla="*/ 2147483646 w 129"/>
                  <a:gd name="T37" fmla="*/ 2147483646 h 220"/>
                  <a:gd name="T38" fmla="*/ 2147483646 w 129"/>
                  <a:gd name="T39" fmla="*/ 2147483646 h 220"/>
                  <a:gd name="T40" fmla="*/ 0 w 129"/>
                  <a:gd name="T41" fmla="*/ 2147483646 h 220"/>
                  <a:gd name="T42" fmla="*/ 2147483646 w 129"/>
                  <a:gd name="T43" fmla="*/ 2147483646 h 220"/>
                  <a:gd name="T44" fmla="*/ 2147483646 w 129"/>
                  <a:gd name="T45" fmla="*/ 2147483646 h 220"/>
                  <a:gd name="T46" fmla="*/ 2147483646 w 129"/>
                  <a:gd name="T47" fmla="*/ 2147483646 h 220"/>
                  <a:gd name="T48" fmla="*/ 2147483646 w 129"/>
                  <a:gd name="T49" fmla="*/ 2147483646 h 220"/>
                  <a:gd name="T50" fmla="*/ 2147483646 w 129"/>
                  <a:gd name="T51" fmla="*/ 2147483646 h 220"/>
                  <a:gd name="T52" fmla="*/ 2147483646 w 129"/>
                  <a:gd name="T53" fmla="*/ 2147483646 h 220"/>
                  <a:gd name="T54" fmla="*/ 2147483646 w 129"/>
                  <a:gd name="T55" fmla="*/ 2147483646 h 220"/>
                  <a:gd name="T56" fmla="*/ 2147483646 w 129"/>
                  <a:gd name="T57" fmla="*/ 2147483646 h 220"/>
                  <a:gd name="T58" fmla="*/ 2147483646 w 129"/>
                  <a:gd name="T59" fmla="*/ 2147483646 h 220"/>
                  <a:gd name="T60" fmla="*/ 2147483646 w 129"/>
                  <a:gd name="T61" fmla="*/ 2147483646 h 220"/>
                  <a:gd name="T62" fmla="*/ 2147483646 w 129"/>
                  <a:gd name="T63" fmla="*/ 0 h 220"/>
                  <a:gd name="T64" fmla="*/ 2147483646 w 129"/>
                  <a:gd name="T65" fmla="*/ 0 h 220"/>
                  <a:gd name="T66" fmla="*/ 2147483646 w 129"/>
                  <a:gd name="T67" fmla="*/ 2147483646 h 220"/>
                  <a:gd name="T68" fmla="*/ 2147483646 w 129"/>
                  <a:gd name="T69" fmla="*/ 2147483646 h 220"/>
                  <a:gd name="T70" fmla="*/ 2147483646 w 129"/>
                  <a:gd name="T71" fmla="*/ 2147483646 h 220"/>
                  <a:gd name="T72" fmla="*/ 2147483646 w 129"/>
                  <a:gd name="T73" fmla="*/ 2147483646 h 220"/>
                  <a:gd name="T74" fmla="*/ 2147483646 w 129"/>
                  <a:gd name="T75" fmla="*/ 2147483646 h 220"/>
                  <a:gd name="T76" fmla="*/ 2147483646 w 129"/>
                  <a:gd name="T77" fmla="*/ 2147483646 h 220"/>
                  <a:gd name="T78" fmla="*/ 2147483646 w 129"/>
                  <a:gd name="T79" fmla="*/ 2147483646 h 220"/>
                  <a:gd name="T80" fmla="*/ 2147483646 w 129"/>
                  <a:gd name="T81" fmla="*/ 2147483646 h 220"/>
                  <a:gd name="T82" fmla="*/ 2147483646 w 129"/>
                  <a:gd name="T83" fmla="*/ 2147483646 h 2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9"/>
                  <a:gd name="T127" fmla="*/ 0 h 220"/>
                  <a:gd name="T128" fmla="*/ 129 w 129"/>
                  <a:gd name="T129" fmla="*/ 220 h 2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9" h="220">
                    <a:moveTo>
                      <a:pt x="128" y="139"/>
                    </a:moveTo>
                    <a:lnTo>
                      <a:pt x="128" y="139"/>
                    </a:lnTo>
                    <a:lnTo>
                      <a:pt x="129" y="156"/>
                    </a:lnTo>
                    <a:lnTo>
                      <a:pt x="129" y="171"/>
                    </a:lnTo>
                    <a:lnTo>
                      <a:pt x="125" y="184"/>
                    </a:lnTo>
                    <a:lnTo>
                      <a:pt x="121" y="195"/>
                    </a:lnTo>
                    <a:lnTo>
                      <a:pt x="114" y="207"/>
                    </a:lnTo>
                    <a:lnTo>
                      <a:pt x="106" y="213"/>
                    </a:lnTo>
                    <a:lnTo>
                      <a:pt x="98" y="218"/>
                    </a:lnTo>
                    <a:lnTo>
                      <a:pt x="92" y="219"/>
                    </a:lnTo>
                    <a:lnTo>
                      <a:pt x="87" y="220"/>
                    </a:lnTo>
                    <a:lnTo>
                      <a:pt x="43" y="220"/>
                    </a:lnTo>
                    <a:lnTo>
                      <a:pt x="39" y="219"/>
                    </a:lnTo>
                    <a:lnTo>
                      <a:pt x="33" y="218"/>
                    </a:lnTo>
                    <a:lnTo>
                      <a:pt x="23" y="213"/>
                    </a:lnTo>
                    <a:lnTo>
                      <a:pt x="15" y="207"/>
                    </a:lnTo>
                    <a:lnTo>
                      <a:pt x="8" y="195"/>
                    </a:lnTo>
                    <a:lnTo>
                      <a:pt x="4" y="184"/>
                    </a:lnTo>
                    <a:lnTo>
                      <a:pt x="1" y="171"/>
                    </a:lnTo>
                    <a:lnTo>
                      <a:pt x="0" y="156"/>
                    </a:lnTo>
                    <a:lnTo>
                      <a:pt x="1" y="139"/>
                    </a:lnTo>
                    <a:lnTo>
                      <a:pt x="10" y="81"/>
                    </a:lnTo>
                    <a:lnTo>
                      <a:pt x="14" y="65"/>
                    </a:lnTo>
                    <a:lnTo>
                      <a:pt x="18" y="49"/>
                    </a:lnTo>
                    <a:lnTo>
                      <a:pt x="23" y="36"/>
                    </a:lnTo>
                    <a:lnTo>
                      <a:pt x="30" y="23"/>
                    </a:lnTo>
                    <a:lnTo>
                      <a:pt x="39" y="14"/>
                    </a:lnTo>
                    <a:lnTo>
                      <a:pt x="47" y="7"/>
                    </a:lnTo>
                    <a:lnTo>
                      <a:pt x="56" y="1"/>
                    </a:lnTo>
                    <a:lnTo>
                      <a:pt x="65" y="0"/>
                    </a:lnTo>
                    <a:lnTo>
                      <a:pt x="74" y="1"/>
                    </a:lnTo>
                    <a:lnTo>
                      <a:pt x="83" y="7"/>
                    </a:lnTo>
                    <a:lnTo>
                      <a:pt x="91" y="14"/>
                    </a:lnTo>
                    <a:lnTo>
                      <a:pt x="99" y="23"/>
                    </a:lnTo>
                    <a:lnTo>
                      <a:pt x="106" y="36"/>
                    </a:lnTo>
                    <a:lnTo>
                      <a:pt x="112" y="49"/>
                    </a:lnTo>
                    <a:lnTo>
                      <a:pt x="117" y="65"/>
                    </a:lnTo>
                    <a:lnTo>
                      <a:pt x="120" y="81"/>
                    </a:lnTo>
                    <a:lnTo>
                      <a:pt x="128" y="139"/>
                    </a:lnTo>
                    <a:close/>
                  </a:path>
                </a:pathLst>
              </a:custGeom>
              <a:solidFill>
                <a:srgbClr val="E288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4" name="Freeform 23"/>
              <p:cNvSpPr>
                <a:spLocks/>
              </p:cNvSpPr>
              <p:nvPr/>
            </p:nvSpPr>
            <p:spPr bwMode="auto">
              <a:xfrm rot="-1202463">
                <a:off x="6229597" y="5419068"/>
                <a:ext cx="257072" cy="81449"/>
              </a:xfrm>
              <a:custGeom>
                <a:avLst/>
                <a:gdLst>
                  <a:gd name="T0" fmla="*/ 0 w 364"/>
                  <a:gd name="T1" fmla="*/ 2147483646 h 70"/>
                  <a:gd name="T2" fmla="*/ 2147483646 w 364"/>
                  <a:gd name="T3" fmla="*/ 2147483646 h 70"/>
                  <a:gd name="T4" fmla="*/ 2147483646 w 364"/>
                  <a:gd name="T5" fmla="*/ 2147483646 h 70"/>
                  <a:gd name="T6" fmla="*/ 2147483646 w 364"/>
                  <a:gd name="T7" fmla="*/ 2147483646 h 70"/>
                  <a:gd name="T8" fmla="*/ 2147483646 w 364"/>
                  <a:gd name="T9" fmla="*/ 2147483646 h 70"/>
                  <a:gd name="T10" fmla="*/ 2147483646 w 364"/>
                  <a:gd name="T11" fmla="*/ 2147483646 h 70"/>
                  <a:gd name="T12" fmla="*/ 2147483646 w 364"/>
                  <a:gd name="T13" fmla="*/ 2147483646 h 70"/>
                  <a:gd name="T14" fmla="*/ 2147483646 w 364"/>
                  <a:gd name="T15" fmla="*/ 2147483646 h 70"/>
                  <a:gd name="T16" fmla="*/ 2147483646 w 364"/>
                  <a:gd name="T17" fmla="*/ 2147483646 h 70"/>
                  <a:gd name="T18" fmla="*/ 2147483646 w 364"/>
                  <a:gd name="T19" fmla="*/ 2147483646 h 70"/>
                  <a:gd name="T20" fmla="*/ 2147483646 w 364"/>
                  <a:gd name="T21" fmla="*/ 2147483646 h 70"/>
                  <a:gd name="T22" fmla="*/ 2147483646 w 364"/>
                  <a:gd name="T23" fmla="*/ 2147483646 h 70"/>
                  <a:gd name="T24" fmla="*/ 2147483646 w 364"/>
                  <a:gd name="T25" fmla="*/ 2147483646 h 70"/>
                  <a:gd name="T26" fmla="*/ 2147483646 w 364"/>
                  <a:gd name="T27" fmla="*/ 2147483646 h 70"/>
                  <a:gd name="T28" fmla="*/ 2147483646 w 364"/>
                  <a:gd name="T29" fmla="*/ 2147483646 h 70"/>
                  <a:gd name="T30" fmla="*/ 2147483646 w 364"/>
                  <a:gd name="T31" fmla="*/ 2147483646 h 70"/>
                  <a:gd name="T32" fmla="*/ 2147483646 w 364"/>
                  <a:gd name="T33" fmla="*/ 2147483646 h 70"/>
                  <a:gd name="T34" fmla="*/ 2147483646 w 364"/>
                  <a:gd name="T35" fmla="*/ 2147483646 h 70"/>
                  <a:gd name="T36" fmla="*/ 2147483646 w 364"/>
                  <a:gd name="T37" fmla="*/ 0 h 70"/>
                  <a:gd name="T38" fmla="*/ 2147483646 w 364"/>
                  <a:gd name="T39" fmla="*/ 2147483646 h 70"/>
                  <a:gd name="T40" fmla="*/ 2147483646 w 364"/>
                  <a:gd name="T41" fmla="*/ 2147483646 h 70"/>
                  <a:gd name="T42" fmla="*/ 2147483646 w 364"/>
                  <a:gd name="T43" fmla="*/ 2147483646 h 70"/>
                  <a:gd name="T44" fmla="*/ 2147483646 w 364"/>
                  <a:gd name="T45" fmla="*/ 2147483646 h 70"/>
                  <a:gd name="T46" fmla="*/ 2147483646 w 364"/>
                  <a:gd name="T47" fmla="*/ 2147483646 h 70"/>
                  <a:gd name="T48" fmla="*/ 2147483646 w 364"/>
                  <a:gd name="T49" fmla="*/ 2147483646 h 70"/>
                  <a:gd name="T50" fmla="*/ 2147483646 w 364"/>
                  <a:gd name="T51" fmla="*/ 2147483646 h 70"/>
                  <a:gd name="T52" fmla="*/ 2147483646 w 364"/>
                  <a:gd name="T53" fmla="*/ 2147483646 h 70"/>
                  <a:gd name="T54" fmla="*/ 2147483646 w 364"/>
                  <a:gd name="T55" fmla="*/ 2147483646 h 70"/>
                  <a:gd name="T56" fmla="*/ 2147483646 w 364"/>
                  <a:gd name="T57" fmla="*/ 2147483646 h 70"/>
                  <a:gd name="T58" fmla="*/ 2147483646 w 364"/>
                  <a:gd name="T59" fmla="*/ 2147483646 h 70"/>
                  <a:gd name="T60" fmla="*/ 2147483646 w 364"/>
                  <a:gd name="T61" fmla="*/ 2147483646 h 70"/>
                  <a:gd name="T62" fmla="*/ 2147483646 w 364"/>
                  <a:gd name="T63" fmla="*/ 2147483646 h 70"/>
                  <a:gd name="T64" fmla="*/ 2147483646 w 364"/>
                  <a:gd name="T65" fmla="*/ 2147483646 h 70"/>
                  <a:gd name="T66" fmla="*/ 2147483646 w 364"/>
                  <a:gd name="T67" fmla="*/ 2147483646 h 70"/>
                  <a:gd name="T68" fmla="*/ 2147483646 w 364"/>
                  <a:gd name="T69" fmla="*/ 2147483646 h 70"/>
                  <a:gd name="T70" fmla="*/ 2147483646 w 364"/>
                  <a:gd name="T71" fmla="*/ 2147483646 h 70"/>
                  <a:gd name="T72" fmla="*/ 2147483646 w 364"/>
                  <a:gd name="T73" fmla="*/ 2147483646 h 70"/>
                  <a:gd name="T74" fmla="*/ 2147483646 w 364"/>
                  <a:gd name="T75" fmla="*/ 2147483646 h 70"/>
                  <a:gd name="T76" fmla="*/ 0 w 364"/>
                  <a:gd name="T77" fmla="*/ 2147483646 h 7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64"/>
                  <a:gd name="T118" fmla="*/ 0 h 70"/>
                  <a:gd name="T119" fmla="*/ 364 w 364"/>
                  <a:gd name="T120" fmla="*/ 70 h 7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64" h="70">
                    <a:moveTo>
                      <a:pt x="0" y="62"/>
                    </a:moveTo>
                    <a:lnTo>
                      <a:pt x="0" y="62"/>
                    </a:lnTo>
                    <a:lnTo>
                      <a:pt x="18" y="60"/>
                    </a:lnTo>
                    <a:lnTo>
                      <a:pt x="64" y="57"/>
                    </a:lnTo>
                    <a:lnTo>
                      <a:pt x="95" y="56"/>
                    </a:lnTo>
                    <a:lnTo>
                      <a:pt x="130" y="55"/>
                    </a:lnTo>
                    <a:lnTo>
                      <a:pt x="166" y="53"/>
                    </a:lnTo>
                    <a:lnTo>
                      <a:pt x="204" y="53"/>
                    </a:lnTo>
                    <a:lnTo>
                      <a:pt x="241" y="53"/>
                    </a:lnTo>
                    <a:lnTo>
                      <a:pt x="279" y="55"/>
                    </a:lnTo>
                    <a:lnTo>
                      <a:pt x="296" y="55"/>
                    </a:lnTo>
                    <a:lnTo>
                      <a:pt x="313" y="55"/>
                    </a:lnTo>
                    <a:lnTo>
                      <a:pt x="328" y="53"/>
                    </a:lnTo>
                    <a:lnTo>
                      <a:pt x="342" y="51"/>
                    </a:lnTo>
                    <a:lnTo>
                      <a:pt x="347" y="48"/>
                    </a:lnTo>
                    <a:lnTo>
                      <a:pt x="352" y="44"/>
                    </a:lnTo>
                    <a:lnTo>
                      <a:pt x="356" y="40"/>
                    </a:lnTo>
                    <a:lnTo>
                      <a:pt x="357" y="35"/>
                    </a:lnTo>
                    <a:lnTo>
                      <a:pt x="358" y="26"/>
                    </a:lnTo>
                    <a:lnTo>
                      <a:pt x="358" y="16"/>
                    </a:lnTo>
                    <a:lnTo>
                      <a:pt x="358" y="9"/>
                    </a:lnTo>
                    <a:lnTo>
                      <a:pt x="357" y="4"/>
                    </a:lnTo>
                    <a:lnTo>
                      <a:pt x="357" y="0"/>
                    </a:lnTo>
                    <a:lnTo>
                      <a:pt x="358" y="4"/>
                    </a:lnTo>
                    <a:lnTo>
                      <a:pt x="363" y="16"/>
                    </a:lnTo>
                    <a:lnTo>
                      <a:pt x="364" y="26"/>
                    </a:lnTo>
                    <a:lnTo>
                      <a:pt x="364" y="31"/>
                    </a:lnTo>
                    <a:lnTo>
                      <a:pt x="364" y="37"/>
                    </a:lnTo>
                    <a:lnTo>
                      <a:pt x="361" y="44"/>
                    </a:lnTo>
                    <a:lnTo>
                      <a:pt x="357" y="49"/>
                    </a:lnTo>
                    <a:lnTo>
                      <a:pt x="352" y="55"/>
                    </a:lnTo>
                    <a:lnTo>
                      <a:pt x="349" y="57"/>
                    </a:lnTo>
                    <a:lnTo>
                      <a:pt x="345" y="59"/>
                    </a:lnTo>
                    <a:lnTo>
                      <a:pt x="338" y="62"/>
                    </a:lnTo>
                    <a:lnTo>
                      <a:pt x="329" y="64"/>
                    </a:lnTo>
                    <a:lnTo>
                      <a:pt x="313" y="67"/>
                    </a:lnTo>
                    <a:lnTo>
                      <a:pt x="296" y="69"/>
                    </a:lnTo>
                    <a:lnTo>
                      <a:pt x="279" y="69"/>
                    </a:lnTo>
                    <a:lnTo>
                      <a:pt x="241" y="70"/>
                    </a:lnTo>
                    <a:lnTo>
                      <a:pt x="204" y="70"/>
                    </a:lnTo>
                    <a:lnTo>
                      <a:pt x="166" y="70"/>
                    </a:lnTo>
                    <a:lnTo>
                      <a:pt x="130" y="69"/>
                    </a:lnTo>
                    <a:lnTo>
                      <a:pt x="95" y="69"/>
                    </a:lnTo>
                    <a:lnTo>
                      <a:pt x="64" y="67"/>
                    </a:lnTo>
                    <a:lnTo>
                      <a:pt x="18" y="6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E288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5" name="Freeform 24"/>
              <p:cNvSpPr>
                <a:spLocks/>
              </p:cNvSpPr>
              <p:nvPr/>
            </p:nvSpPr>
            <p:spPr bwMode="auto">
              <a:xfrm rot="-1202463">
                <a:off x="5838773" y="5042850"/>
                <a:ext cx="227038" cy="89594"/>
              </a:xfrm>
              <a:custGeom>
                <a:avLst/>
                <a:gdLst>
                  <a:gd name="T0" fmla="*/ 2147483646 w 223"/>
                  <a:gd name="T1" fmla="*/ 2147483646 h 88"/>
                  <a:gd name="T2" fmla="*/ 2147483646 w 223"/>
                  <a:gd name="T3" fmla="*/ 2147483646 h 88"/>
                  <a:gd name="T4" fmla="*/ 2147483646 w 223"/>
                  <a:gd name="T5" fmla="*/ 2147483646 h 88"/>
                  <a:gd name="T6" fmla="*/ 2147483646 w 223"/>
                  <a:gd name="T7" fmla="*/ 2147483646 h 88"/>
                  <a:gd name="T8" fmla="*/ 2147483646 w 223"/>
                  <a:gd name="T9" fmla="*/ 2147483646 h 88"/>
                  <a:gd name="T10" fmla="*/ 2147483646 w 223"/>
                  <a:gd name="T11" fmla="*/ 2147483646 h 88"/>
                  <a:gd name="T12" fmla="*/ 2147483646 w 223"/>
                  <a:gd name="T13" fmla="*/ 2147483646 h 88"/>
                  <a:gd name="T14" fmla="*/ 2147483646 w 223"/>
                  <a:gd name="T15" fmla="*/ 2147483646 h 88"/>
                  <a:gd name="T16" fmla="*/ 2147483646 w 223"/>
                  <a:gd name="T17" fmla="*/ 2147483646 h 88"/>
                  <a:gd name="T18" fmla="*/ 2147483646 w 223"/>
                  <a:gd name="T19" fmla="*/ 2147483646 h 88"/>
                  <a:gd name="T20" fmla="*/ 2147483646 w 223"/>
                  <a:gd name="T21" fmla="*/ 2147483646 h 88"/>
                  <a:gd name="T22" fmla="*/ 2147483646 w 223"/>
                  <a:gd name="T23" fmla="*/ 2147483646 h 88"/>
                  <a:gd name="T24" fmla="*/ 2147483646 w 223"/>
                  <a:gd name="T25" fmla="*/ 2147483646 h 88"/>
                  <a:gd name="T26" fmla="*/ 2147483646 w 223"/>
                  <a:gd name="T27" fmla="*/ 2147483646 h 88"/>
                  <a:gd name="T28" fmla="*/ 2147483646 w 223"/>
                  <a:gd name="T29" fmla="*/ 2147483646 h 88"/>
                  <a:gd name="T30" fmla="*/ 2147483646 w 223"/>
                  <a:gd name="T31" fmla="*/ 2147483646 h 88"/>
                  <a:gd name="T32" fmla="*/ 2147483646 w 223"/>
                  <a:gd name="T33" fmla="*/ 2147483646 h 88"/>
                  <a:gd name="T34" fmla="*/ 2147483646 w 223"/>
                  <a:gd name="T35" fmla="*/ 2147483646 h 88"/>
                  <a:gd name="T36" fmla="*/ 2147483646 w 223"/>
                  <a:gd name="T37" fmla="*/ 2147483646 h 88"/>
                  <a:gd name="T38" fmla="*/ 2147483646 w 223"/>
                  <a:gd name="T39" fmla="*/ 2147483646 h 88"/>
                  <a:gd name="T40" fmla="*/ 2147483646 w 223"/>
                  <a:gd name="T41" fmla="*/ 2147483646 h 88"/>
                  <a:gd name="T42" fmla="*/ 2147483646 w 223"/>
                  <a:gd name="T43" fmla="*/ 2147483646 h 88"/>
                  <a:gd name="T44" fmla="*/ 2147483646 w 223"/>
                  <a:gd name="T45" fmla="*/ 2147483646 h 88"/>
                  <a:gd name="T46" fmla="*/ 2147483646 w 223"/>
                  <a:gd name="T47" fmla="*/ 2147483646 h 88"/>
                  <a:gd name="T48" fmla="*/ 2147483646 w 223"/>
                  <a:gd name="T49" fmla="*/ 2147483646 h 88"/>
                  <a:gd name="T50" fmla="*/ 2147483646 w 223"/>
                  <a:gd name="T51" fmla="*/ 2147483646 h 88"/>
                  <a:gd name="T52" fmla="*/ 2147483646 w 223"/>
                  <a:gd name="T53" fmla="*/ 2147483646 h 88"/>
                  <a:gd name="T54" fmla="*/ 2147483646 w 223"/>
                  <a:gd name="T55" fmla="*/ 2147483646 h 88"/>
                  <a:gd name="T56" fmla="*/ 2147483646 w 223"/>
                  <a:gd name="T57" fmla="*/ 2147483646 h 88"/>
                  <a:gd name="T58" fmla="*/ 2147483646 w 223"/>
                  <a:gd name="T59" fmla="*/ 2147483646 h 88"/>
                  <a:gd name="T60" fmla="*/ 2147483646 w 223"/>
                  <a:gd name="T61" fmla="*/ 2147483646 h 88"/>
                  <a:gd name="T62" fmla="*/ 2147483646 w 223"/>
                  <a:gd name="T63" fmla="*/ 2147483646 h 88"/>
                  <a:gd name="T64" fmla="*/ 2147483646 w 223"/>
                  <a:gd name="T65" fmla="*/ 2147483646 h 88"/>
                  <a:gd name="T66" fmla="*/ 2147483646 w 223"/>
                  <a:gd name="T67" fmla="*/ 2147483646 h 88"/>
                  <a:gd name="T68" fmla="*/ 2147483646 w 223"/>
                  <a:gd name="T69" fmla="*/ 2147483646 h 88"/>
                  <a:gd name="T70" fmla="*/ 2147483646 w 223"/>
                  <a:gd name="T71" fmla="*/ 0 h 88"/>
                  <a:gd name="T72" fmla="*/ 2147483646 w 223"/>
                  <a:gd name="T73" fmla="*/ 0 h 88"/>
                  <a:gd name="T74" fmla="*/ 2147483646 w 223"/>
                  <a:gd name="T75" fmla="*/ 0 h 88"/>
                  <a:gd name="T76" fmla="*/ 2147483646 w 223"/>
                  <a:gd name="T77" fmla="*/ 0 h 88"/>
                  <a:gd name="T78" fmla="*/ 2147483646 w 223"/>
                  <a:gd name="T79" fmla="*/ 2147483646 h 88"/>
                  <a:gd name="T80" fmla="*/ 2147483646 w 223"/>
                  <a:gd name="T81" fmla="*/ 2147483646 h 88"/>
                  <a:gd name="T82" fmla="*/ 2147483646 w 223"/>
                  <a:gd name="T83" fmla="*/ 2147483646 h 88"/>
                  <a:gd name="T84" fmla="*/ 2147483646 w 223"/>
                  <a:gd name="T85" fmla="*/ 2147483646 h 88"/>
                  <a:gd name="T86" fmla="*/ 2147483646 w 223"/>
                  <a:gd name="T87" fmla="*/ 2147483646 h 88"/>
                  <a:gd name="T88" fmla="*/ 2147483646 w 223"/>
                  <a:gd name="T89" fmla="*/ 2147483646 h 88"/>
                  <a:gd name="T90" fmla="*/ 2147483646 w 223"/>
                  <a:gd name="T91" fmla="*/ 2147483646 h 88"/>
                  <a:gd name="T92" fmla="*/ 2147483646 w 223"/>
                  <a:gd name="T93" fmla="*/ 2147483646 h 88"/>
                  <a:gd name="T94" fmla="*/ 2147483646 w 223"/>
                  <a:gd name="T95" fmla="*/ 2147483646 h 88"/>
                  <a:gd name="T96" fmla="*/ 2147483646 w 223"/>
                  <a:gd name="T97" fmla="*/ 2147483646 h 88"/>
                  <a:gd name="T98" fmla="*/ 2147483646 w 223"/>
                  <a:gd name="T99" fmla="*/ 2147483646 h 88"/>
                  <a:gd name="T100" fmla="*/ 2147483646 w 223"/>
                  <a:gd name="T101" fmla="*/ 2147483646 h 88"/>
                  <a:gd name="T102" fmla="*/ 2147483646 w 223"/>
                  <a:gd name="T103" fmla="*/ 2147483646 h 88"/>
                  <a:gd name="T104" fmla="*/ 0 w 223"/>
                  <a:gd name="T105" fmla="*/ 2147483646 h 88"/>
                  <a:gd name="T106" fmla="*/ 0 w 223"/>
                  <a:gd name="T107" fmla="*/ 2147483646 h 88"/>
                  <a:gd name="T108" fmla="*/ 2147483646 w 223"/>
                  <a:gd name="T109" fmla="*/ 2147483646 h 88"/>
                  <a:gd name="T110" fmla="*/ 2147483646 w 223"/>
                  <a:gd name="T111" fmla="*/ 2147483646 h 88"/>
                  <a:gd name="T112" fmla="*/ 2147483646 w 223"/>
                  <a:gd name="T113" fmla="*/ 2147483646 h 88"/>
                  <a:gd name="T114" fmla="*/ 2147483646 w 223"/>
                  <a:gd name="T115" fmla="*/ 2147483646 h 88"/>
                  <a:gd name="T116" fmla="*/ 2147483646 w 223"/>
                  <a:gd name="T117" fmla="*/ 2147483646 h 88"/>
                  <a:gd name="T118" fmla="*/ 2147483646 w 223"/>
                  <a:gd name="T119" fmla="*/ 2147483646 h 88"/>
                  <a:gd name="T120" fmla="*/ 2147483646 w 223"/>
                  <a:gd name="T121" fmla="*/ 2147483646 h 8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23"/>
                  <a:gd name="T184" fmla="*/ 0 h 88"/>
                  <a:gd name="T185" fmla="*/ 223 w 223"/>
                  <a:gd name="T186" fmla="*/ 88 h 8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23" h="88">
                    <a:moveTo>
                      <a:pt x="31" y="84"/>
                    </a:moveTo>
                    <a:lnTo>
                      <a:pt x="27" y="80"/>
                    </a:lnTo>
                    <a:lnTo>
                      <a:pt x="31" y="84"/>
                    </a:lnTo>
                    <a:lnTo>
                      <a:pt x="27" y="80"/>
                    </a:lnTo>
                    <a:lnTo>
                      <a:pt x="31" y="84"/>
                    </a:lnTo>
                    <a:lnTo>
                      <a:pt x="41" y="77"/>
                    </a:lnTo>
                    <a:lnTo>
                      <a:pt x="53" y="69"/>
                    </a:lnTo>
                    <a:lnTo>
                      <a:pt x="69" y="61"/>
                    </a:lnTo>
                    <a:lnTo>
                      <a:pt x="85" y="53"/>
                    </a:lnTo>
                    <a:lnTo>
                      <a:pt x="106" y="46"/>
                    </a:lnTo>
                    <a:lnTo>
                      <a:pt x="126" y="40"/>
                    </a:lnTo>
                    <a:lnTo>
                      <a:pt x="136" y="39"/>
                    </a:lnTo>
                    <a:lnTo>
                      <a:pt x="147" y="39"/>
                    </a:lnTo>
                    <a:lnTo>
                      <a:pt x="159" y="39"/>
                    </a:lnTo>
                    <a:lnTo>
                      <a:pt x="170" y="40"/>
                    </a:lnTo>
                    <a:lnTo>
                      <a:pt x="183" y="44"/>
                    </a:lnTo>
                    <a:lnTo>
                      <a:pt x="194" y="50"/>
                    </a:lnTo>
                    <a:lnTo>
                      <a:pt x="202" y="53"/>
                    </a:lnTo>
                    <a:lnTo>
                      <a:pt x="209" y="51"/>
                    </a:lnTo>
                    <a:lnTo>
                      <a:pt x="216" y="49"/>
                    </a:lnTo>
                    <a:lnTo>
                      <a:pt x="220" y="42"/>
                    </a:lnTo>
                    <a:lnTo>
                      <a:pt x="223" y="35"/>
                    </a:lnTo>
                    <a:lnTo>
                      <a:pt x="221" y="28"/>
                    </a:lnTo>
                    <a:lnTo>
                      <a:pt x="219" y="21"/>
                    </a:lnTo>
                    <a:lnTo>
                      <a:pt x="213" y="15"/>
                    </a:lnTo>
                    <a:lnTo>
                      <a:pt x="197" y="9"/>
                    </a:lnTo>
                    <a:lnTo>
                      <a:pt x="180" y="3"/>
                    </a:lnTo>
                    <a:lnTo>
                      <a:pt x="164" y="0"/>
                    </a:lnTo>
                    <a:lnTo>
                      <a:pt x="147" y="0"/>
                    </a:lnTo>
                    <a:lnTo>
                      <a:pt x="133" y="0"/>
                    </a:lnTo>
                    <a:lnTo>
                      <a:pt x="120" y="2"/>
                    </a:lnTo>
                    <a:lnTo>
                      <a:pt x="106" y="4"/>
                    </a:lnTo>
                    <a:lnTo>
                      <a:pt x="93" y="9"/>
                    </a:lnTo>
                    <a:lnTo>
                      <a:pt x="75" y="15"/>
                    </a:lnTo>
                    <a:lnTo>
                      <a:pt x="59" y="22"/>
                    </a:lnTo>
                    <a:lnTo>
                      <a:pt x="44" y="29"/>
                    </a:lnTo>
                    <a:lnTo>
                      <a:pt x="31" y="37"/>
                    </a:lnTo>
                    <a:lnTo>
                      <a:pt x="13" y="50"/>
                    </a:lnTo>
                    <a:lnTo>
                      <a:pt x="7" y="55"/>
                    </a:lnTo>
                    <a:lnTo>
                      <a:pt x="1" y="61"/>
                    </a:lnTo>
                    <a:lnTo>
                      <a:pt x="0" y="68"/>
                    </a:lnTo>
                    <a:lnTo>
                      <a:pt x="0" y="75"/>
                    </a:lnTo>
                    <a:lnTo>
                      <a:pt x="4" y="82"/>
                    </a:lnTo>
                    <a:lnTo>
                      <a:pt x="9" y="87"/>
                    </a:lnTo>
                    <a:lnTo>
                      <a:pt x="18" y="88"/>
                    </a:lnTo>
                    <a:lnTo>
                      <a:pt x="24" y="88"/>
                    </a:lnTo>
                    <a:lnTo>
                      <a:pt x="31" y="84"/>
                    </a:lnTo>
                    <a:close/>
                  </a:path>
                </a:pathLst>
              </a:custGeom>
              <a:solidFill>
                <a:srgbClr val="5238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6" name="Freeform 25"/>
              <p:cNvSpPr>
                <a:spLocks/>
              </p:cNvSpPr>
              <p:nvPr/>
            </p:nvSpPr>
            <p:spPr bwMode="auto">
              <a:xfrm rot="-1202463">
                <a:off x="5838773" y="5042850"/>
                <a:ext cx="227038" cy="89594"/>
              </a:xfrm>
              <a:custGeom>
                <a:avLst/>
                <a:gdLst>
                  <a:gd name="T0" fmla="*/ 2147483646 w 223"/>
                  <a:gd name="T1" fmla="*/ 2147483646 h 88"/>
                  <a:gd name="T2" fmla="*/ 2147483646 w 223"/>
                  <a:gd name="T3" fmla="*/ 2147483646 h 88"/>
                  <a:gd name="T4" fmla="*/ 2147483646 w 223"/>
                  <a:gd name="T5" fmla="*/ 2147483646 h 88"/>
                  <a:gd name="T6" fmla="*/ 2147483646 w 223"/>
                  <a:gd name="T7" fmla="*/ 2147483646 h 88"/>
                  <a:gd name="T8" fmla="*/ 2147483646 w 223"/>
                  <a:gd name="T9" fmla="*/ 2147483646 h 88"/>
                  <a:gd name="T10" fmla="*/ 2147483646 w 223"/>
                  <a:gd name="T11" fmla="*/ 2147483646 h 88"/>
                  <a:gd name="T12" fmla="*/ 2147483646 w 223"/>
                  <a:gd name="T13" fmla="*/ 2147483646 h 88"/>
                  <a:gd name="T14" fmla="*/ 2147483646 w 223"/>
                  <a:gd name="T15" fmla="*/ 2147483646 h 88"/>
                  <a:gd name="T16" fmla="*/ 2147483646 w 223"/>
                  <a:gd name="T17" fmla="*/ 2147483646 h 88"/>
                  <a:gd name="T18" fmla="*/ 2147483646 w 223"/>
                  <a:gd name="T19" fmla="*/ 2147483646 h 88"/>
                  <a:gd name="T20" fmla="*/ 2147483646 w 223"/>
                  <a:gd name="T21" fmla="*/ 2147483646 h 88"/>
                  <a:gd name="T22" fmla="*/ 2147483646 w 223"/>
                  <a:gd name="T23" fmla="*/ 2147483646 h 88"/>
                  <a:gd name="T24" fmla="*/ 2147483646 w 223"/>
                  <a:gd name="T25" fmla="*/ 2147483646 h 88"/>
                  <a:gd name="T26" fmla="*/ 2147483646 w 223"/>
                  <a:gd name="T27" fmla="*/ 2147483646 h 88"/>
                  <a:gd name="T28" fmla="*/ 2147483646 w 223"/>
                  <a:gd name="T29" fmla="*/ 2147483646 h 88"/>
                  <a:gd name="T30" fmla="*/ 2147483646 w 223"/>
                  <a:gd name="T31" fmla="*/ 2147483646 h 88"/>
                  <a:gd name="T32" fmla="*/ 2147483646 w 223"/>
                  <a:gd name="T33" fmla="*/ 2147483646 h 88"/>
                  <a:gd name="T34" fmla="*/ 2147483646 w 223"/>
                  <a:gd name="T35" fmla="*/ 2147483646 h 88"/>
                  <a:gd name="T36" fmla="*/ 2147483646 w 223"/>
                  <a:gd name="T37" fmla="*/ 2147483646 h 88"/>
                  <a:gd name="T38" fmla="*/ 2147483646 w 223"/>
                  <a:gd name="T39" fmla="*/ 2147483646 h 88"/>
                  <a:gd name="T40" fmla="*/ 2147483646 w 223"/>
                  <a:gd name="T41" fmla="*/ 2147483646 h 88"/>
                  <a:gd name="T42" fmla="*/ 2147483646 w 223"/>
                  <a:gd name="T43" fmla="*/ 2147483646 h 88"/>
                  <a:gd name="T44" fmla="*/ 2147483646 w 223"/>
                  <a:gd name="T45" fmla="*/ 2147483646 h 88"/>
                  <a:gd name="T46" fmla="*/ 2147483646 w 223"/>
                  <a:gd name="T47" fmla="*/ 2147483646 h 88"/>
                  <a:gd name="T48" fmla="*/ 2147483646 w 223"/>
                  <a:gd name="T49" fmla="*/ 2147483646 h 88"/>
                  <a:gd name="T50" fmla="*/ 2147483646 w 223"/>
                  <a:gd name="T51" fmla="*/ 2147483646 h 88"/>
                  <a:gd name="T52" fmla="*/ 2147483646 w 223"/>
                  <a:gd name="T53" fmla="*/ 2147483646 h 88"/>
                  <a:gd name="T54" fmla="*/ 2147483646 w 223"/>
                  <a:gd name="T55" fmla="*/ 2147483646 h 88"/>
                  <a:gd name="T56" fmla="*/ 2147483646 w 223"/>
                  <a:gd name="T57" fmla="*/ 2147483646 h 88"/>
                  <a:gd name="T58" fmla="*/ 2147483646 w 223"/>
                  <a:gd name="T59" fmla="*/ 2147483646 h 88"/>
                  <a:gd name="T60" fmla="*/ 2147483646 w 223"/>
                  <a:gd name="T61" fmla="*/ 2147483646 h 88"/>
                  <a:gd name="T62" fmla="*/ 2147483646 w 223"/>
                  <a:gd name="T63" fmla="*/ 2147483646 h 88"/>
                  <a:gd name="T64" fmla="*/ 2147483646 w 223"/>
                  <a:gd name="T65" fmla="*/ 2147483646 h 88"/>
                  <a:gd name="T66" fmla="*/ 2147483646 w 223"/>
                  <a:gd name="T67" fmla="*/ 2147483646 h 88"/>
                  <a:gd name="T68" fmla="*/ 2147483646 w 223"/>
                  <a:gd name="T69" fmla="*/ 2147483646 h 88"/>
                  <a:gd name="T70" fmla="*/ 2147483646 w 223"/>
                  <a:gd name="T71" fmla="*/ 0 h 88"/>
                  <a:gd name="T72" fmla="*/ 2147483646 w 223"/>
                  <a:gd name="T73" fmla="*/ 0 h 88"/>
                  <a:gd name="T74" fmla="*/ 2147483646 w 223"/>
                  <a:gd name="T75" fmla="*/ 0 h 88"/>
                  <a:gd name="T76" fmla="*/ 2147483646 w 223"/>
                  <a:gd name="T77" fmla="*/ 0 h 88"/>
                  <a:gd name="T78" fmla="*/ 2147483646 w 223"/>
                  <a:gd name="T79" fmla="*/ 2147483646 h 88"/>
                  <a:gd name="T80" fmla="*/ 2147483646 w 223"/>
                  <a:gd name="T81" fmla="*/ 2147483646 h 88"/>
                  <a:gd name="T82" fmla="*/ 2147483646 w 223"/>
                  <a:gd name="T83" fmla="*/ 2147483646 h 88"/>
                  <a:gd name="T84" fmla="*/ 2147483646 w 223"/>
                  <a:gd name="T85" fmla="*/ 2147483646 h 88"/>
                  <a:gd name="T86" fmla="*/ 2147483646 w 223"/>
                  <a:gd name="T87" fmla="*/ 2147483646 h 88"/>
                  <a:gd name="T88" fmla="*/ 2147483646 w 223"/>
                  <a:gd name="T89" fmla="*/ 2147483646 h 88"/>
                  <a:gd name="T90" fmla="*/ 2147483646 w 223"/>
                  <a:gd name="T91" fmla="*/ 2147483646 h 88"/>
                  <a:gd name="T92" fmla="*/ 2147483646 w 223"/>
                  <a:gd name="T93" fmla="*/ 2147483646 h 88"/>
                  <a:gd name="T94" fmla="*/ 2147483646 w 223"/>
                  <a:gd name="T95" fmla="*/ 2147483646 h 88"/>
                  <a:gd name="T96" fmla="*/ 2147483646 w 223"/>
                  <a:gd name="T97" fmla="*/ 2147483646 h 88"/>
                  <a:gd name="T98" fmla="*/ 2147483646 w 223"/>
                  <a:gd name="T99" fmla="*/ 2147483646 h 88"/>
                  <a:gd name="T100" fmla="*/ 2147483646 w 223"/>
                  <a:gd name="T101" fmla="*/ 2147483646 h 88"/>
                  <a:gd name="T102" fmla="*/ 2147483646 w 223"/>
                  <a:gd name="T103" fmla="*/ 2147483646 h 88"/>
                  <a:gd name="T104" fmla="*/ 0 w 223"/>
                  <a:gd name="T105" fmla="*/ 2147483646 h 88"/>
                  <a:gd name="T106" fmla="*/ 0 w 223"/>
                  <a:gd name="T107" fmla="*/ 2147483646 h 88"/>
                  <a:gd name="T108" fmla="*/ 2147483646 w 223"/>
                  <a:gd name="T109" fmla="*/ 2147483646 h 88"/>
                  <a:gd name="T110" fmla="*/ 2147483646 w 223"/>
                  <a:gd name="T111" fmla="*/ 2147483646 h 88"/>
                  <a:gd name="T112" fmla="*/ 2147483646 w 223"/>
                  <a:gd name="T113" fmla="*/ 2147483646 h 88"/>
                  <a:gd name="T114" fmla="*/ 2147483646 w 223"/>
                  <a:gd name="T115" fmla="*/ 2147483646 h 88"/>
                  <a:gd name="T116" fmla="*/ 2147483646 w 223"/>
                  <a:gd name="T117" fmla="*/ 2147483646 h 88"/>
                  <a:gd name="T118" fmla="*/ 2147483646 w 223"/>
                  <a:gd name="T119" fmla="*/ 2147483646 h 88"/>
                  <a:gd name="T120" fmla="*/ 2147483646 w 223"/>
                  <a:gd name="T121" fmla="*/ 2147483646 h 8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23"/>
                  <a:gd name="T184" fmla="*/ 0 h 88"/>
                  <a:gd name="T185" fmla="*/ 223 w 223"/>
                  <a:gd name="T186" fmla="*/ 88 h 8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23" h="88">
                    <a:moveTo>
                      <a:pt x="31" y="84"/>
                    </a:moveTo>
                    <a:lnTo>
                      <a:pt x="27" y="80"/>
                    </a:lnTo>
                    <a:lnTo>
                      <a:pt x="31" y="84"/>
                    </a:lnTo>
                    <a:lnTo>
                      <a:pt x="27" y="80"/>
                    </a:lnTo>
                    <a:lnTo>
                      <a:pt x="31" y="84"/>
                    </a:lnTo>
                    <a:lnTo>
                      <a:pt x="41" y="77"/>
                    </a:lnTo>
                    <a:lnTo>
                      <a:pt x="53" y="69"/>
                    </a:lnTo>
                    <a:lnTo>
                      <a:pt x="69" y="61"/>
                    </a:lnTo>
                    <a:lnTo>
                      <a:pt x="85" y="53"/>
                    </a:lnTo>
                    <a:lnTo>
                      <a:pt x="106" y="46"/>
                    </a:lnTo>
                    <a:lnTo>
                      <a:pt x="126" y="40"/>
                    </a:lnTo>
                    <a:lnTo>
                      <a:pt x="136" y="39"/>
                    </a:lnTo>
                    <a:lnTo>
                      <a:pt x="147" y="39"/>
                    </a:lnTo>
                    <a:lnTo>
                      <a:pt x="159" y="39"/>
                    </a:lnTo>
                    <a:lnTo>
                      <a:pt x="170" y="40"/>
                    </a:lnTo>
                    <a:lnTo>
                      <a:pt x="183" y="44"/>
                    </a:lnTo>
                    <a:lnTo>
                      <a:pt x="194" y="50"/>
                    </a:lnTo>
                    <a:lnTo>
                      <a:pt x="202" y="53"/>
                    </a:lnTo>
                    <a:lnTo>
                      <a:pt x="209" y="51"/>
                    </a:lnTo>
                    <a:lnTo>
                      <a:pt x="216" y="49"/>
                    </a:lnTo>
                    <a:lnTo>
                      <a:pt x="220" y="42"/>
                    </a:lnTo>
                    <a:lnTo>
                      <a:pt x="223" y="35"/>
                    </a:lnTo>
                    <a:lnTo>
                      <a:pt x="221" y="28"/>
                    </a:lnTo>
                    <a:lnTo>
                      <a:pt x="219" y="21"/>
                    </a:lnTo>
                    <a:lnTo>
                      <a:pt x="213" y="15"/>
                    </a:lnTo>
                    <a:lnTo>
                      <a:pt x="197" y="9"/>
                    </a:lnTo>
                    <a:lnTo>
                      <a:pt x="180" y="3"/>
                    </a:lnTo>
                    <a:lnTo>
                      <a:pt x="164" y="0"/>
                    </a:lnTo>
                    <a:lnTo>
                      <a:pt x="147" y="0"/>
                    </a:lnTo>
                    <a:lnTo>
                      <a:pt x="133" y="0"/>
                    </a:lnTo>
                    <a:lnTo>
                      <a:pt x="120" y="2"/>
                    </a:lnTo>
                    <a:lnTo>
                      <a:pt x="106" y="4"/>
                    </a:lnTo>
                    <a:lnTo>
                      <a:pt x="93" y="9"/>
                    </a:lnTo>
                    <a:lnTo>
                      <a:pt x="75" y="15"/>
                    </a:lnTo>
                    <a:lnTo>
                      <a:pt x="59" y="22"/>
                    </a:lnTo>
                    <a:lnTo>
                      <a:pt x="44" y="29"/>
                    </a:lnTo>
                    <a:lnTo>
                      <a:pt x="31" y="37"/>
                    </a:lnTo>
                    <a:lnTo>
                      <a:pt x="13" y="50"/>
                    </a:lnTo>
                    <a:lnTo>
                      <a:pt x="7" y="55"/>
                    </a:lnTo>
                    <a:lnTo>
                      <a:pt x="1" y="61"/>
                    </a:lnTo>
                    <a:lnTo>
                      <a:pt x="0" y="68"/>
                    </a:lnTo>
                    <a:lnTo>
                      <a:pt x="0" y="75"/>
                    </a:lnTo>
                    <a:lnTo>
                      <a:pt x="4" y="82"/>
                    </a:lnTo>
                    <a:lnTo>
                      <a:pt x="9" y="87"/>
                    </a:lnTo>
                    <a:lnTo>
                      <a:pt x="18" y="88"/>
                    </a:lnTo>
                    <a:lnTo>
                      <a:pt x="24" y="88"/>
                    </a:lnTo>
                    <a:lnTo>
                      <a:pt x="31" y="8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7" name="Freeform 26"/>
              <p:cNvSpPr>
                <a:spLocks/>
              </p:cNvSpPr>
              <p:nvPr/>
            </p:nvSpPr>
            <p:spPr bwMode="auto">
              <a:xfrm rot="-1202463">
                <a:off x="6232760" y="4897386"/>
                <a:ext cx="188351" cy="51924"/>
              </a:xfrm>
              <a:custGeom>
                <a:avLst/>
                <a:gdLst>
                  <a:gd name="T0" fmla="*/ 2147483646 w 185"/>
                  <a:gd name="T1" fmla="*/ 2147483646 h 51"/>
                  <a:gd name="T2" fmla="*/ 2147483646 w 185"/>
                  <a:gd name="T3" fmla="*/ 2147483646 h 51"/>
                  <a:gd name="T4" fmla="*/ 2147483646 w 185"/>
                  <a:gd name="T5" fmla="*/ 2147483646 h 51"/>
                  <a:gd name="T6" fmla="*/ 2147483646 w 185"/>
                  <a:gd name="T7" fmla="*/ 2147483646 h 51"/>
                  <a:gd name="T8" fmla="*/ 2147483646 w 185"/>
                  <a:gd name="T9" fmla="*/ 2147483646 h 51"/>
                  <a:gd name="T10" fmla="*/ 2147483646 w 185"/>
                  <a:gd name="T11" fmla="*/ 2147483646 h 51"/>
                  <a:gd name="T12" fmla="*/ 2147483646 w 185"/>
                  <a:gd name="T13" fmla="*/ 2147483646 h 51"/>
                  <a:gd name="T14" fmla="*/ 2147483646 w 185"/>
                  <a:gd name="T15" fmla="*/ 2147483646 h 51"/>
                  <a:gd name="T16" fmla="*/ 2147483646 w 185"/>
                  <a:gd name="T17" fmla="*/ 0 h 51"/>
                  <a:gd name="T18" fmla="*/ 2147483646 w 185"/>
                  <a:gd name="T19" fmla="*/ 0 h 51"/>
                  <a:gd name="T20" fmla="*/ 2147483646 w 185"/>
                  <a:gd name="T21" fmla="*/ 2147483646 h 51"/>
                  <a:gd name="T22" fmla="*/ 2147483646 w 185"/>
                  <a:gd name="T23" fmla="*/ 2147483646 h 51"/>
                  <a:gd name="T24" fmla="*/ 0 w 185"/>
                  <a:gd name="T25" fmla="*/ 2147483646 h 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5"/>
                  <a:gd name="T40" fmla="*/ 0 h 51"/>
                  <a:gd name="T41" fmla="*/ 185 w 185"/>
                  <a:gd name="T42" fmla="*/ 51 h 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5" h="51">
                    <a:moveTo>
                      <a:pt x="185" y="51"/>
                    </a:moveTo>
                    <a:lnTo>
                      <a:pt x="185" y="51"/>
                    </a:lnTo>
                    <a:lnTo>
                      <a:pt x="168" y="39"/>
                    </a:lnTo>
                    <a:lnTo>
                      <a:pt x="149" y="28"/>
                    </a:lnTo>
                    <a:lnTo>
                      <a:pt x="124" y="16"/>
                    </a:lnTo>
                    <a:lnTo>
                      <a:pt x="110" y="10"/>
                    </a:lnTo>
                    <a:lnTo>
                      <a:pt x="96" y="6"/>
                    </a:lnTo>
                    <a:lnTo>
                      <a:pt x="81" y="3"/>
                    </a:lnTo>
                    <a:lnTo>
                      <a:pt x="65" y="0"/>
                    </a:lnTo>
                    <a:lnTo>
                      <a:pt x="48" y="0"/>
                    </a:lnTo>
                    <a:lnTo>
                      <a:pt x="33" y="3"/>
                    </a:lnTo>
                    <a:lnTo>
                      <a:pt x="16" y="7"/>
                    </a:lnTo>
                    <a:lnTo>
                      <a:pt x="0" y="14"/>
                    </a:lnTo>
                  </a:path>
                </a:pathLst>
              </a:custGeom>
              <a:noFill/>
              <a:ln w="61913">
                <a:solidFill>
                  <a:srgbClr val="5238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8" name="Freeform 27"/>
              <p:cNvSpPr>
                <a:spLocks/>
              </p:cNvSpPr>
              <p:nvPr/>
            </p:nvSpPr>
            <p:spPr bwMode="auto">
              <a:xfrm rot="-1202463">
                <a:off x="6287118" y="5558042"/>
                <a:ext cx="161879" cy="67195"/>
              </a:xfrm>
              <a:custGeom>
                <a:avLst/>
                <a:gdLst>
                  <a:gd name="T0" fmla="*/ 2147483646 w 159"/>
                  <a:gd name="T1" fmla="*/ 2147483646 h 66"/>
                  <a:gd name="T2" fmla="*/ 2147483646 w 159"/>
                  <a:gd name="T3" fmla="*/ 2147483646 h 66"/>
                  <a:gd name="T4" fmla="*/ 2147483646 w 159"/>
                  <a:gd name="T5" fmla="*/ 2147483646 h 66"/>
                  <a:gd name="T6" fmla="*/ 2147483646 w 159"/>
                  <a:gd name="T7" fmla="*/ 2147483646 h 66"/>
                  <a:gd name="T8" fmla="*/ 0 w 159"/>
                  <a:gd name="T9" fmla="*/ 2147483646 h 66"/>
                  <a:gd name="T10" fmla="*/ 2147483646 w 159"/>
                  <a:gd name="T11" fmla="*/ 2147483646 h 66"/>
                  <a:gd name="T12" fmla="*/ 2147483646 w 159"/>
                  <a:gd name="T13" fmla="*/ 2147483646 h 66"/>
                  <a:gd name="T14" fmla="*/ 2147483646 w 159"/>
                  <a:gd name="T15" fmla="*/ 2147483646 h 66"/>
                  <a:gd name="T16" fmla="*/ 2147483646 w 159"/>
                  <a:gd name="T17" fmla="*/ 0 h 66"/>
                  <a:gd name="T18" fmla="*/ 2147483646 w 159"/>
                  <a:gd name="T19" fmla="*/ 0 h 66"/>
                  <a:gd name="T20" fmla="*/ 2147483646 w 159"/>
                  <a:gd name="T21" fmla="*/ 0 h 66"/>
                  <a:gd name="T22" fmla="*/ 2147483646 w 159"/>
                  <a:gd name="T23" fmla="*/ 0 h 66"/>
                  <a:gd name="T24" fmla="*/ 2147483646 w 159"/>
                  <a:gd name="T25" fmla="*/ 0 h 66"/>
                  <a:gd name="T26" fmla="*/ 2147483646 w 159"/>
                  <a:gd name="T27" fmla="*/ 2147483646 h 66"/>
                  <a:gd name="T28" fmla="*/ 2147483646 w 159"/>
                  <a:gd name="T29" fmla="*/ 2147483646 h 66"/>
                  <a:gd name="T30" fmla="*/ 2147483646 w 159"/>
                  <a:gd name="T31" fmla="*/ 2147483646 h 66"/>
                  <a:gd name="T32" fmla="*/ 2147483646 w 159"/>
                  <a:gd name="T33" fmla="*/ 2147483646 h 66"/>
                  <a:gd name="T34" fmla="*/ 2147483646 w 159"/>
                  <a:gd name="T35" fmla="*/ 2147483646 h 66"/>
                  <a:gd name="T36" fmla="*/ 2147483646 w 159"/>
                  <a:gd name="T37" fmla="*/ 2147483646 h 66"/>
                  <a:gd name="T38" fmla="*/ 2147483646 w 159"/>
                  <a:gd name="T39" fmla="*/ 2147483646 h 66"/>
                  <a:gd name="T40" fmla="*/ 2147483646 w 159"/>
                  <a:gd name="T41" fmla="*/ 2147483646 h 66"/>
                  <a:gd name="T42" fmla="*/ 2147483646 w 159"/>
                  <a:gd name="T43" fmla="*/ 2147483646 h 66"/>
                  <a:gd name="T44" fmla="*/ 2147483646 w 159"/>
                  <a:gd name="T45" fmla="*/ 2147483646 h 66"/>
                  <a:gd name="T46" fmla="*/ 2147483646 w 159"/>
                  <a:gd name="T47" fmla="*/ 2147483646 h 66"/>
                  <a:gd name="T48" fmla="*/ 2147483646 w 159"/>
                  <a:gd name="T49" fmla="*/ 2147483646 h 66"/>
                  <a:gd name="T50" fmla="*/ 2147483646 w 159"/>
                  <a:gd name="T51" fmla="*/ 2147483646 h 66"/>
                  <a:gd name="T52" fmla="*/ 2147483646 w 159"/>
                  <a:gd name="T53" fmla="*/ 2147483646 h 66"/>
                  <a:gd name="T54" fmla="*/ 2147483646 w 159"/>
                  <a:gd name="T55" fmla="*/ 2147483646 h 66"/>
                  <a:gd name="T56" fmla="*/ 2147483646 w 159"/>
                  <a:gd name="T57" fmla="*/ 2147483646 h 66"/>
                  <a:gd name="T58" fmla="*/ 2147483646 w 159"/>
                  <a:gd name="T59" fmla="*/ 2147483646 h 66"/>
                  <a:gd name="T60" fmla="*/ 2147483646 w 159"/>
                  <a:gd name="T61" fmla="*/ 2147483646 h 6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59"/>
                  <a:gd name="T94" fmla="*/ 0 h 66"/>
                  <a:gd name="T95" fmla="*/ 159 w 159"/>
                  <a:gd name="T96" fmla="*/ 66 h 6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59" h="66">
                    <a:moveTo>
                      <a:pt x="13" y="37"/>
                    </a:moveTo>
                    <a:lnTo>
                      <a:pt x="13" y="37"/>
                    </a:lnTo>
                    <a:lnTo>
                      <a:pt x="6" y="31"/>
                    </a:lnTo>
                    <a:lnTo>
                      <a:pt x="2" y="24"/>
                    </a:lnTo>
                    <a:lnTo>
                      <a:pt x="0" y="17"/>
                    </a:lnTo>
                    <a:lnTo>
                      <a:pt x="2" y="11"/>
                    </a:lnTo>
                    <a:lnTo>
                      <a:pt x="4" y="6"/>
                    </a:lnTo>
                    <a:lnTo>
                      <a:pt x="10" y="3"/>
                    </a:lnTo>
                    <a:lnTo>
                      <a:pt x="18" y="0"/>
                    </a:lnTo>
                    <a:lnTo>
                      <a:pt x="29" y="0"/>
                    </a:lnTo>
                    <a:lnTo>
                      <a:pt x="134" y="0"/>
                    </a:lnTo>
                    <a:lnTo>
                      <a:pt x="144" y="0"/>
                    </a:lnTo>
                    <a:lnTo>
                      <a:pt x="150" y="2"/>
                    </a:lnTo>
                    <a:lnTo>
                      <a:pt x="156" y="6"/>
                    </a:lnTo>
                    <a:lnTo>
                      <a:pt x="159" y="9"/>
                    </a:lnTo>
                    <a:lnTo>
                      <a:pt x="159" y="14"/>
                    </a:lnTo>
                    <a:lnTo>
                      <a:pt x="156" y="20"/>
                    </a:lnTo>
                    <a:lnTo>
                      <a:pt x="152" y="25"/>
                    </a:lnTo>
                    <a:lnTo>
                      <a:pt x="144" y="32"/>
                    </a:lnTo>
                    <a:lnTo>
                      <a:pt x="109" y="55"/>
                    </a:lnTo>
                    <a:lnTo>
                      <a:pt x="99" y="61"/>
                    </a:lnTo>
                    <a:lnTo>
                      <a:pt x="90" y="65"/>
                    </a:lnTo>
                    <a:lnTo>
                      <a:pt x="77" y="66"/>
                    </a:lnTo>
                    <a:lnTo>
                      <a:pt x="66" y="66"/>
                    </a:lnTo>
                    <a:lnTo>
                      <a:pt x="55" y="65"/>
                    </a:lnTo>
                    <a:lnTo>
                      <a:pt x="44" y="61"/>
                    </a:lnTo>
                    <a:lnTo>
                      <a:pt x="33" y="55"/>
                    </a:lnTo>
                    <a:lnTo>
                      <a:pt x="25" y="48"/>
                    </a:lnTo>
                    <a:lnTo>
                      <a:pt x="13" y="37"/>
                    </a:lnTo>
                    <a:close/>
                  </a:path>
                </a:pathLst>
              </a:custGeom>
              <a:solidFill>
                <a:srgbClr val="E5A48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59" name="Freeform 28"/>
              <p:cNvSpPr>
                <a:spLocks/>
              </p:cNvSpPr>
              <p:nvPr/>
            </p:nvSpPr>
            <p:spPr bwMode="auto">
              <a:xfrm rot="-1202463">
                <a:off x="6437098" y="5081118"/>
                <a:ext cx="116065" cy="57014"/>
              </a:xfrm>
              <a:custGeom>
                <a:avLst/>
                <a:gdLst>
                  <a:gd name="T0" fmla="*/ 2147483646 w 114"/>
                  <a:gd name="T1" fmla="*/ 2147483646 h 56"/>
                  <a:gd name="T2" fmla="*/ 2147483646 w 114"/>
                  <a:gd name="T3" fmla="*/ 2147483646 h 56"/>
                  <a:gd name="T4" fmla="*/ 2147483646 w 114"/>
                  <a:gd name="T5" fmla="*/ 2147483646 h 56"/>
                  <a:gd name="T6" fmla="*/ 2147483646 w 114"/>
                  <a:gd name="T7" fmla="*/ 2147483646 h 56"/>
                  <a:gd name="T8" fmla="*/ 2147483646 w 114"/>
                  <a:gd name="T9" fmla="*/ 2147483646 h 56"/>
                  <a:gd name="T10" fmla="*/ 2147483646 w 114"/>
                  <a:gd name="T11" fmla="*/ 2147483646 h 56"/>
                  <a:gd name="T12" fmla="*/ 2147483646 w 114"/>
                  <a:gd name="T13" fmla="*/ 2147483646 h 56"/>
                  <a:gd name="T14" fmla="*/ 2147483646 w 114"/>
                  <a:gd name="T15" fmla="*/ 2147483646 h 56"/>
                  <a:gd name="T16" fmla="*/ 2147483646 w 114"/>
                  <a:gd name="T17" fmla="*/ 2147483646 h 56"/>
                  <a:gd name="T18" fmla="*/ 2147483646 w 114"/>
                  <a:gd name="T19" fmla="*/ 2147483646 h 56"/>
                  <a:gd name="T20" fmla="*/ 2147483646 w 114"/>
                  <a:gd name="T21" fmla="*/ 2147483646 h 56"/>
                  <a:gd name="T22" fmla="*/ 2147483646 w 114"/>
                  <a:gd name="T23" fmla="*/ 2147483646 h 56"/>
                  <a:gd name="T24" fmla="*/ 2147483646 w 114"/>
                  <a:gd name="T25" fmla="*/ 2147483646 h 56"/>
                  <a:gd name="T26" fmla="*/ 2147483646 w 114"/>
                  <a:gd name="T27" fmla="*/ 2147483646 h 56"/>
                  <a:gd name="T28" fmla="*/ 2147483646 w 114"/>
                  <a:gd name="T29" fmla="*/ 2147483646 h 56"/>
                  <a:gd name="T30" fmla="*/ 2147483646 w 114"/>
                  <a:gd name="T31" fmla="*/ 2147483646 h 56"/>
                  <a:gd name="T32" fmla="*/ 2147483646 w 114"/>
                  <a:gd name="T33" fmla="*/ 2147483646 h 56"/>
                  <a:gd name="T34" fmla="*/ 2147483646 w 114"/>
                  <a:gd name="T35" fmla="*/ 2147483646 h 56"/>
                  <a:gd name="T36" fmla="*/ 0 w 114"/>
                  <a:gd name="T37" fmla="*/ 2147483646 h 56"/>
                  <a:gd name="T38" fmla="*/ 0 w 114"/>
                  <a:gd name="T39" fmla="*/ 2147483646 h 56"/>
                  <a:gd name="T40" fmla="*/ 2147483646 w 114"/>
                  <a:gd name="T41" fmla="*/ 2147483646 h 56"/>
                  <a:gd name="T42" fmla="*/ 2147483646 w 114"/>
                  <a:gd name="T43" fmla="*/ 2147483646 h 56"/>
                  <a:gd name="T44" fmla="*/ 2147483646 w 114"/>
                  <a:gd name="T45" fmla="*/ 2147483646 h 56"/>
                  <a:gd name="T46" fmla="*/ 2147483646 w 114"/>
                  <a:gd name="T47" fmla="*/ 2147483646 h 56"/>
                  <a:gd name="T48" fmla="*/ 2147483646 w 114"/>
                  <a:gd name="T49" fmla="*/ 2147483646 h 56"/>
                  <a:gd name="T50" fmla="*/ 2147483646 w 114"/>
                  <a:gd name="T51" fmla="*/ 2147483646 h 56"/>
                  <a:gd name="T52" fmla="*/ 2147483646 w 114"/>
                  <a:gd name="T53" fmla="*/ 2147483646 h 56"/>
                  <a:gd name="T54" fmla="*/ 2147483646 w 114"/>
                  <a:gd name="T55" fmla="*/ 0 h 56"/>
                  <a:gd name="T56" fmla="*/ 2147483646 w 114"/>
                  <a:gd name="T57" fmla="*/ 0 h 56"/>
                  <a:gd name="T58" fmla="*/ 2147483646 w 114"/>
                  <a:gd name="T59" fmla="*/ 2147483646 h 56"/>
                  <a:gd name="T60" fmla="*/ 2147483646 w 114"/>
                  <a:gd name="T61" fmla="*/ 2147483646 h 56"/>
                  <a:gd name="T62" fmla="*/ 2147483646 w 114"/>
                  <a:gd name="T63" fmla="*/ 2147483646 h 56"/>
                  <a:gd name="T64" fmla="*/ 2147483646 w 114"/>
                  <a:gd name="T65" fmla="*/ 2147483646 h 56"/>
                  <a:gd name="T66" fmla="*/ 2147483646 w 114"/>
                  <a:gd name="T67" fmla="*/ 2147483646 h 56"/>
                  <a:gd name="T68" fmla="*/ 2147483646 w 114"/>
                  <a:gd name="T69" fmla="*/ 2147483646 h 56"/>
                  <a:gd name="T70" fmla="*/ 2147483646 w 114"/>
                  <a:gd name="T71" fmla="*/ 2147483646 h 56"/>
                  <a:gd name="T72" fmla="*/ 2147483646 w 114"/>
                  <a:gd name="T73" fmla="*/ 2147483646 h 56"/>
                  <a:gd name="T74" fmla="*/ 2147483646 w 114"/>
                  <a:gd name="T75" fmla="*/ 2147483646 h 5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14"/>
                  <a:gd name="T115" fmla="*/ 0 h 56"/>
                  <a:gd name="T116" fmla="*/ 114 w 114"/>
                  <a:gd name="T117" fmla="*/ 56 h 5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14" h="56">
                    <a:moveTo>
                      <a:pt x="114" y="28"/>
                    </a:moveTo>
                    <a:lnTo>
                      <a:pt x="114" y="28"/>
                    </a:lnTo>
                    <a:lnTo>
                      <a:pt x="113" y="33"/>
                    </a:lnTo>
                    <a:lnTo>
                      <a:pt x="109" y="39"/>
                    </a:lnTo>
                    <a:lnTo>
                      <a:pt x="103" y="44"/>
                    </a:lnTo>
                    <a:lnTo>
                      <a:pt x="96" y="49"/>
                    </a:lnTo>
                    <a:lnTo>
                      <a:pt x="88" y="51"/>
                    </a:lnTo>
                    <a:lnTo>
                      <a:pt x="79" y="54"/>
                    </a:lnTo>
                    <a:lnTo>
                      <a:pt x="69" y="56"/>
                    </a:lnTo>
                    <a:lnTo>
                      <a:pt x="57" y="56"/>
                    </a:lnTo>
                    <a:lnTo>
                      <a:pt x="45" y="56"/>
                    </a:lnTo>
                    <a:lnTo>
                      <a:pt x="34" y="54"/>
                    </a:lnTo>
                    <a:lnTo>
                      <a:pt x="25" y="51"/>
                    </a:lnTo>
                    <a:lnTo>
                      <a:pt x="17" y="49"/>
                    </a:lnTo>
                    <a:lnTo>
                      <a:pt x="10" y="44"/>
                    </a:lnTo>
                    <a:lnTo>
                      <a:pt x="4" y="39"/>
                    </a:lnTo>
                    <a:lnTo>
                      <a:pt x="1" y="33"/>
                    </a:lnTo>
                    <a:lnTo>
                      <a:pt x="0" y="28"/>
                    </a:lnTo>
                    <a:lnTo>
                      <a:pt x="1" y="22"/>
                    </a:lnTo>
                    <a:lnTo>
                      <a:pt x="4" y="18"/>
                    </a:lnTo>
                    <a:lnTo>
                      <a:pt x="10" y="13"/>
                    </a:lnTo>
                    <a:lnTo>
                      <a:pt x="17" y="9"/>
                    </a:lnTo>
                    <a:lnTo>
                      <a:pt x="25" y="6"/>
                    </a:lnTo>
                    <a:lnTo>
                      <a:pt x="34" y="3"/>
                    </a:lnTo>
                    <a:lnTo>
                      <a:pt x="45" y="2"/>
                    </a:lnTo>
                    <a:lnTo>
                      <a:pt x="57" y="0"/>
                    </a:lnTo>
                    <a:lnTo>
                      <a:pt x="69" y="2"/>
                    </a:lnTo>
                    <a:lnTo>
                      <a:pt x="79" y="3"/>
                    </a:lnTo>
                    <a:lnTo>
                      <a:pt x="88" y="6"/>
                    </a:lnTo>
                    <a:lnTo>
                      <a:pt x="96" y="9"/>
                    </a:lnTo>
                    <a:lnTo>
                      <a:pt x="103" y="13"/>
                    </a:lnTo>
                    <a:lnTo>
                      <a:pt x="109" y="18"/>
                    </a:lnTo>
                    <a:lnTo>
                      <a:pt x="113" y="22"/>
                    </a:lnTo>
                    <a:lnTo>
                      <a:pt x="114" y="28"/>
                    </a:lnTo>
                    <a:close/>
                  </a:path>
                </a:pathLst>
              </a:custGeom>
              <a:solidFill>
                <a:srgbClr val="F9A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0" name="Freeform 29"/>
              <p:cNvSpPr>
                <a:spLocks/>
              </p:cNvSpPr>
              <p:nvPr/>
            </p:nvSpPr>
            <p:spPr bwMode="auto">
              <a:xfrm rot="-1202463">
                <a:off x="5827079" y="5295347"/>
                <a:ext cx="152716" cy="74322"/>
              </a:xfrm>
              <a:custGeom>
                <a:avLst/>
                <a:gdLst>
                  <a:gd name="T0" fmla="*/ 2147483646 w 150"/>
                  <a:gd name="T1" fmla="*/ 2147483646 h 73"/>
                  <a:gd name="T2" fmla="*/ 2147483646 w 150"/>
                  <a:gd name="T3" fmla="*/ 2147483646 h 73"/>
                  <a:gd name="T4" fmla="*/ 2147483646 w 150"/>
                  <a:gd name="T5" fmla="*/ 2147483646 h 73"/>
                  <a:gd name="T6" fmla="*/ 2147483646 w 150"/>
                  <a:gd name="T7" fmla="*/ 2147483646 h 73"/>
                  <a:gd name="T8" fmla="*/ 2147483646 w 150"/>
                  <a:gd name="T9" fmla="*/ 2147483646 h 73"/>
                  <a:gd name="T10" fmla="*/ 2147483646 w 150"/>
                  <a:gd name="T11" fmla="*/ 2147483646 h 73"/>
                  <a:gd name="T12" fmla="*/ 2147483646 w 150"/>
                  <a:gd name="T13" fmla="*/ 2147483646 h 73"/>
                  <a:gd name="T14" fmla="*/ 2147483646 w 150"/>
                  <a:gd name="T15" fmla="*/ 2147483646 h 73"/>
                  <a:gd name="T16" fmla="*/ 2147483646 w 150"/>
                  <a:gd name="T17" fmla="*/ 2147483646 h 73"/>
                  <a:gd name="T18" fmla="*/ 2147483646 w 150"/>
                  <a:gd name="T19" fmla="*/ 2147483646 h 73"/>
                  <a:gd name="T20" fmla="*/ 2147483646 w 150"/>
                  <a:gd name="T21" fmla="*/ 2147483646 h 73"/>
                  <a:gd name="T22" fmla="*/ 2147483646 w 150"/>
                  <a:gd name="T23" fmla="*/ 2147483646 h 73"/>
                  <a:gd name="T24" fmla="*/ 2147483646 w 150"/>
                  <a:gd name="T25" fmla="*/ 2147483646 h 73"/>
                  <a:gd name="T26" fmla="*/ 2147483646 w 150"/>
                  <a:gd name="T27" fmla="*/ 2147483646 h 73"/>
                  <a:gd name="T28" fmla="*/ 2147483646 w 150"/>
                  <a:gd name="T29" fmla="*/ 2147483646 h 73"/>
                  <a:gd name="T30" fmla="*/ 2147483646 w 150"/>
                  <a:gd name="T31" fmla="*/ 2147483646 h 73"/>
                  <a:gd name="T32" fmla="*/ 2147483646 w 150"/>
                  <a:gd name="T33" fmla="*/ 2147483646 h 73"/>
                  <a:gd name="T34" fmla="*/ 2147483646 w 150"/>
                  <a:gd name="T35" fmla="*/ 2147483646 h 73"/>
                  <a:gd name="T36" fmla="*/ 0 w 150"/>
                  <a:gd name="T37" fmla="*/ 2147483646 h 73"/>
                  <a:gd name="T38" fmla="*/ 0 w 150"/>
                  <a:gd name="T39" fmla="*/ 2147483646 h 73"/>
                  <a:gd name="T40" fmla="*/ 2147483646 w 150"/>
                  <a:gd name="T41" fmla="*/ 2147483646 h 73"/>
                  <a:gd name="T42" fmla="*/ 2147483646 w 150"/>
                  <a:gd name="T43" fmla="*/ 2147483646 h 73"/>
                  <a:gd name="T44" fmla="*/ 2147483646 w 150"/>
                  <a:gd name="T45" fmla="*/ 2147483646 h 73"/>
                  <a:gd name="T46" fmla="*/ 2147483646 w 150"/>
                  <a:gd name="T47" fmla="*/ 2147483646 h 73"/>
                  <a:gd name="T48" fmla="*/ 2147483646 w 150"/>
                  <a:gd name="T49" fmla="*/ 2147483646 h 73"/>
                  <a:gd name="T50" fmla="*/ 2147483646 w 150"/>
                  <a:gd name="T51" fmla="*/ 2147483646 h 73"/>
                  <a:gd name="T52" fmla="*/ 2147483646 w 150"/>
                  <a:gd name="T53" fmla="*/ 0 h 73"/>
                  <a:gd name="T54" fmla="*/ 2147483646 w 150"/>
                  <a:gd name="T55" fmla="*/ 0 h 73"/>
                  <a:gd name="T56" fmla="*/ 2147483646 w 150"/>
                  <a:gd name="T57" fmla="*/ 0 h 73"/>
                  <a:gd name="T58" fmla="*/ 2147483646 w 150"/>
                  <a:gd name="T59" fmla="*/ 0 h 73"/>
                  <a:gd name="T60" fmla="*/ 2147483646 w 150"/>
                  <a:gd name="T61" fmla="*/ 2147483646 h 73"/>
                  <a:gd name="T62" fmla="*/ 2147483646 w 150"/>
                  <a:gd name="T63" fmla="*/ 2147483646 h 73"/>
                  <a:gd name="T64" fmla="*/ 2147483646 w 150"/>
                  <a:gd name="T65" fmla="*/ 2147483646 h 73"/>
                  <a:gd name="T66" fmla="*/ 2147483646 w 150"/>
                  <a:gd name="T67" fmla="*/ 2147483646 h 73"/>
                  <a:gd name="T68" fmla="*/ 2147483646 w 150"/>
                  <a:gd name="T69" fmla="*/ 2147483646 h 73"/>
                  <a:gd name="T70" fmla="*/ 2147483646 w 150"/>
                  <a:gd name="T71" fmla="*/ 2147483646 h 73"/>
                  <a:gd name="T72" fmla="*/ 2147483646 w 150"/>
                  <a:gd name="T73" fmla="*/ 2147483646 h 7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73"/>
                  <a:gd name="T113" fmla="*/ 150 w 150"/>
                  <a:gd name="T114" fmla="*/ 73 h 7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73">
                    <a:moveTo>
                      <a:pt x="150" y="35"/>
                    </a:moveTo>
                    <a:lnTo>
                      <a:pt x="150" y="35"/>
                    </a:lnTo>
                    <a:lnTo>
                      <a:pt x="149" y="44"/>
                    </a:lnTo>
                    <a:lnTo>
                      <a:pt x="144" y="51"/>
                    </a:lnTo>
                    <a:lnTo>
                      <a:pt x="137" y="56"/>
                    </a:lnTo>
                    <a:lnTo>
                      <a:pt x="128" y="62"/>
                    </a:lnTo>
                    <a:lnTo>
                      <a:pt x="117" y="66"/>
                    </a:lnTo>
                    <a:lnTo>
                      <a:pt x="104" y="70"/>
                    </a:lnTo>
                    <a:lnTo>
                      <a:pt x="89" y="71"/>
                    </a:lnTo>
                    <a:lnTo>
                      <a:pt x="74" y="73"/>
                    </a:lnTo>
                    <a:lnTo>
                      <a:pt x="59" y="71"/>
                    </a:lnTo>
                    <a:lnTo>
                      <a:pt x="45" y="70"/>
                    </a:lnTo>
                    <a:lnTo>
                      <a:pt x="33" y="66"/>
                    </a:lnTo>
                    <a:lnTo>
                      <a:pt x="22" y="62"/>
                    </a:lnTo>
                    <a:lnTo>
                      <a:pt x="12" y="56"/>
                    </a:lnTo>
                    <a:lnTo>
                      <a:pt x="5" y="51"/>
                    </a:lnTo>
                    <a:lnTo>
                      <a:pt x="1" y="44"/>
                    </a:lnTo>
                    <a:lnTo>
                      <a:pt x="0" y="35"/>
                    </a:lnTo>
                    <a:lnTo>
                      <a:pt x="1" y="29"/>
                    </a:lnTo>
                    <a:lnTo>
                      <a:pt x="5" y="22"/>
                    </a:lnTo>
                    <a:lnTo>
                      <a:pt x="12" y="16"/>
                    </a:lnTo>
                    <a:lnTo>
                      <a:pt x="22" y="11"/>
                    </a:lnTo>
                    <a:lnTo>
                      <a:pt x="33" y="5"/>
                    </a:lnTo>
                    <a:lnTo>
                      <a:pt x="45" y="2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4" y="2"/>
                    </a:lnTo>
                    <a:lnTo>
                      <a:pt x="117" y="5"/>
                    </a:lnTo>
                    <a:lnTo>
                      <a:pt x="128" y="11"/>
                    </a:lnTo>
                    <a:lnTo>
                      <a:pt x="137" y="16"/>
                    </a:lnTo>
                    <a:lnTo>
                      <a:pt x="144" y="22"/>
                    </a:lnTo>
                    <a:lnTo>
                      <a:pt x="149" y="29"/>
                    </a:lnTo>
                    <a:lnTo>
                      <a:pt x="150" y="35"/>
                    </a:lnTo>
                    <a:close/>
                  </a:path>
                </a:pathLst>
              </a:custGeom>
              <a:solidFill>
                <a:srgbClr val="F9A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1" name="Freeform 30"/>
              <p:cNvSpPr>
                <a:spLocks/>
              </p:cNvSpPr>
              <p:nvPr/>
            </p:nvSpPr>
            <p:spPr bwMode="auto">
              <a:xfrm rot="-1202463">
                <a:off x="5827079" y="5295347"/>
                <a:ext cx="152716" cy="74322"/>
              </a:xfrm>
              <a:custGeom>
                <a:avLst/>
                <a:gdLst>
                  <a:gd name="T0" fmla="*/ 2147483646 w 150"/>
                  <a:gd name="T1" fmla="*/ 2147483646 h 73"/>
                  <a:gd name="T2" fmla="*/ 2147483646 w 150"/>
                  <a:gd name="T3" fmla="*/ 2147483646 h 73"/>
                  <a:gd name="T4" fmla="*/ 2147483646 w 150"/>
                  <a:gd name="T5" fmla="*/ 2147483646 h 73"/>
                  <a:gd name="T6" fmla="*/ 2147483646 w 150"/>
                  <a:gd name="T7" fmla="*/ 2147483646 h 73"/>
                  <a:gd name="T8" fmla="*/ 2147483646 w 150"/>
                  <a:gd name="T9" fmla="*/ 2147483646 h 73"/>
                  <a:gd name="T10" fmla="*/ 2147483646 w 150"/>
                  <a:gd name="T11" fmla="*/ 2147483646 h 73"/>
                  <a:gd name="T12" fmla="*/ 2147483646 w 150"/>
                  <a:gd name="T13" fmla="*/ 2147483646 h 73"/>
                  <a:gd name="T14" fmla="*/ 2147483646 w 150"/>
                  <a:gd name="T15" fmla="*/ 2147483646 h 73"/>
                  <a:gd name="T16" fmla="*/ 2147483646 w 150"/>
                  <a:gd name="T17" fmla="*/ 2147483646 h 73"/>
                  <a:gd name="T18" fmla="*/ 2147483646 w 150"/>
                  <a:gd name="T19" fmla="*/ 2147483646 h 73"/>
                  <a:gd name="T20" fmla="*/ 2147483646 w 150"/>
                  <a:gd name="T21" fmla="*/ 2147483646 h 73"/>
                  <a:gd name="T22" fmla="*/ 2147483646 w 150"/>
                  <a:gd name="T23" fmla="*/ 2147483646 h 73"/>
                  <a:gd name="T24" fmla="*/ 2147483646 w 150"/>
                  <a:gd name="T25" fmla="*/ 2147483646 h 73"/>
                  <a:gd name="T26" fmla="*/ 2147483646 w 150"/>
                  <a:gd name="T27" fmla="*/ 2147483646 h 73"/>
                  <a:gd name="T28" fmla="*/ 2147483646 w 150"/>
                  <a:gd name="T29" fmla="*/ 2147483646 h 73"/>
                  <a:gd name="T30" fmla="*/ 2147483646 w 150"/>
                  <a:gd name="T31" fmla="*/ 2147483646 h 73"/>
                  <a:gd name="T32" fmla="*/ 2147483646 w 150"/>
                  <a:gd name="T33" fmla="*/ 2147483646 h 73"/>
                  <a:gd name="T34" fmla="*/ 2147483646 w 150"/>
                  <a:gd name="T35" fmla="*/ 2147483646 h 73"/>
                  <a:gd name="T36" fmla="*/ 0 w 150"/>
                  <a:gd name="T37" fmla="*/ 2147483646 h 73"/>
                  <a:gd name="T38" fmla="*/ 0 w 150"/>
                  <a:gd name="T39" fmla="*/ 2147483646 h 73"/>
                  <a:gd name="T40" fmla="*/ 2147483646 w 150"/>
                  <a:gd name="T41" fmla="*/ 2147483646 h 73"/>
                  <a:gd name="T42" fmla="*/ 2147483646 w 150"/>
                  <a:gd name="T43" fmla="*/ 2147483646 h 73"/>
                  <a:gd name="T44" fmla="*/ 2147483646 w 150"/>
                  <a:gd name="T45" fmla="*/ 2147483646 h 73"/>
                  <a:gd name="T46" fmla="*/ 2147483646 w 150"/>
                  <a:gd name="T47" fmla="*/ 2147483646 h 73"/>
                  <a:gd name="T48" fmla="*/ 2147483646 w 150"/>
                  <a:gd name="T49" fmla="*/ 2147483646 h 73"/>
                  <a:gd name="T50" fmla="*/ 2147483646 w 150"/>
                  <a:gd name="T51" fmla="*/ 2147483646 h 73"/>
                  <a:gd name="T52" fmla="*/ 2147483646 w 150"/>
                  <a:gd name="T53" fmla="*/ 0 h 73"/>
                  <a:gd name="T54" fmla="*/ 2147483646 w 150"/>
                  <a:gd name="T55" fmla="*/ 0 h 73"/>
                  <a:gd name="T56" fmla="*/ 2147483646 w 150"/>
                  <a:gd name="T57" fmla="*/ 0 h 73"/>
                  <a:gd name="T58" fmla="*/ 2147483646 w 150"/>
                  <a:gd name="T59" fmla="*/ 0 h 73"/>
                  <a:gd name="T60" fmla="*/ 2147483646 w 150"/>
                  <a:gd name="T61" fmla="*/ 2147483646 h 73"/>
                  <a:gd name="T62" fmla="*/ 2147483646 w 150"/>
                  <a:gd name="T63" fmla="*/ 2147483646 h 73"/>
                  <a:gd name="T64" fmla="*/ 2147483646 w 150"/>
                  <a:gd name="T65" fmla="*/ 2147483646 h 73"/>
                  <a:gd name="T66" fmla="*/ 2147483646 w 150"/>
                  <a:gd name="T67" fmla="*/ 2147483646 h 73"/>
                  <a:gd name="T68" fmla="*/ 2147483646 w 150"/>
                  <a:gd name="T69" fmla="*/ 2147483646 h 73"/>
                  <a:gd name="T70" fmla="*/ 2147483646 w 150"/>
                  <a:gd name="T71" fmla="*/ 2147483646 h 73"/>
                  <a:gd name="T72" fmla="*/ 2147483646 w 150"/>
                  <a:gd name="T73" fmla="*/ 2147483646 h 7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73"/>
                  <a:gd name="T113" fmla="*/ 150 w 150"/>
                  <a:gd name="T114" fmla="*/ 73 h 7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73">
                    <a:moveTo>
                      <a:pt x="150" y="35"/>
                    </a:moveTo>
                    <a:lnTo>
                      <a:pt x="150" y="35"/>
                    </a:lnTo>
                    <a:lnTo>
                      <a:pt x="149" y="44"/>
                    </a:lnTo>
                    <a:lnTo>
                      <a:pt x="144" y="51"/>
                    </a:lnTo>
                    <a:lnTo>
                      <a:pt x="137" y="56"/>
                    </a:lnTo>
                    <a:lnTo>
                      <a:pt x="128" y="62"/>
                    </a:lnTo>
                    <a:lnTo>
                      <a:pt x="117" y="66"/>
                    </a:lnTo>
                    <a:lnTo>
                      <a:pt x="104" y="70"/>
                    </a:lnTo>
                    <a:lnTo>
                      <a:pt x="89" y="71"/>
                    </a:lnTo>
                    <a:lnTo>
                      <a:pt x="74" y="73"/>
                    </a:lnTo>
                    <a:lnTo>
                      <a:pt x="59" y="71"/>
                    </a:lnTo>
                    <a:lnTo>
                      <a:pt x="45" y="70"/>
                    </a:lnTo>
                    <a:lnTo>
                      <a:pt x="33" y="66"/>
                    </a:lnTo>
                    <a:lnTo>
                      <a:pt x="22" y="62"/>
                    </a:lnTo>
                    <a:lnTo>
                      <a:pt x="12" y="56"/>
                    </a:lnTo>
                    <a:lnTo>
                      <a:pt x="5" y="51"/>
                    </a:lnTo>
                    <a:lnTo>
                      <a:pt x="1" y="44"/>
                    </a:lnTo>
                    <a:lnTo>
                      <a:pt x="0" y="35"/>
                    </a:lnTo>
                    <a:lnTo>
                      <a:pt x="1" y="29"/>
                    </a:lnTo>
                    <a:lnTo>
                      <a:pt x="5" y="22"/>
                    </a:lnTo>
                    <a:lnTo>
                      <a:pt x="12" y="16"/>
                    </a:lnTo>
                    <a:lnTo>
                      <a:pt x="22" y="11"/>
                    </a:lnTo>
                    <a:lnTo>
                      <a:pt x="33" y="5"/>
                    </a:lnTo>
                    <a:lnTo>
                      <a:pt x="45" y="2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4" y="2"/>
                    </a:lnTo>
                    <a:lnTo>
                      <a:pt x="117" y="5"/>
                    </a:lnTo>
                    <a:lnTo>
                      <a:pt x="128" y="11"/>
                    </a:lnTo>
                    <a:lnTo>
                      <a:pt x="137" y="16"/>
                    </a:lnTo>
                    <a:lnTo>
                      <a:pt x="144" y="22"/>
                    </a:lnTo>
                    <a:lnTo>
                      <a:pt x="149" y="29"/>
                    </a:lnTo>
                    <a:lnTo>
                      <a:pt x="150" y="3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2" name="Freeform 31"/>
              <p:cNvSpPr>
                <a:spLocks/>
              </p:cNvSpPr>
              <p:nvPr/>
            </p:nvSpPr>
            <p:spPr bwMode="auto">
              <a:xfrm rot="-1202463">
                <a:off x="5643956" y="4440715"/>
                <a:ext cx="873536" cy="782925"/>
              </a:xfrm>
              <a:custGeom>
                <a:avLst/>
                <a:gdLst>
                  <a:gd name="T0" fmla="*/ 2147483646 w 858"/>
                  <a:gd name="T1" fmla="*/ 0 h 769"/>
                  <a:gd name="T2" fmla="*/ 2147483646 w 858"/>
                  <a:gd name="T3" fmla="*/ 0 h 769"/>
                  <a:gd name="T4" fmla="*/ 2147483646 w 858"/>
                  <a:gd name="T5" fmla="*/ 2147483646 h 769"/>
                  <a:gd name="T6" fmla="*/ 2147483646 w 858"/>
                  <a:gd name="T7" fmla="*/ 2147483646 h 769"/>
                  <a:gd name="T8" fmla="*/ 2147483646 w 858"/>
                  <a:gd name="T9" fmla="*/ 2147483646 h 769"/>
                  <a:gd name="T10" fmla="*/ 2147483646 w 858"/>
                  <a:gd name="T11" fmla="*/ 2147483646 h 769"/>
                  <a:gd name="T12" fmla="*/ 2147483646 w 858"/>
                  <a:gd name="T13" fmla="*/ 2147483646 h 769"/>
                  <a:gd name="T14" fmla="*/ 2147483646 w 858"/>
                  <a:gd name="T15" fmla="*/ 2147483646 h 769"/>
                  <a:gd name="T16" fmla="*/ 2147483646 w 858"/>
                  <a:gd name="T17" fmla="*/ 2147483646 h 769"/>
                  <a:gd name="T18" fmla="*/ 2147483646 w 858"/>
                  <a:gd name="T19" fmla="*/ 2147483646 h 769"/>
                  <a:gd name="T20" fmla="*/ 2147483646 w 858"/>
                  <a:gd name="T21" fmla="*/ 2147483646 h 769"/>
                  <a:gd name="T22" fmla="*/ 2147483646 w 858"/>
                  <a:gd name="T23" fmla="*/ 2147483646 h 769"/>
                  <a:gd name="T24" fmla="*/ 2147483646 w 858"/>
                  <a:gd name="T25" fmla="*/ 2147483646 h 769"/>
                  <a:gd name="T26" fmla="*/ 2147483646 w 858"/>
                  <a:gd name="T27" fmla="*/ 2147483646 h 769"/>
                  <a:gd name="T28" fmla="*/ 2147483646 w 858"/>
                  <a:gd name="T29" fmla="*/ 2147483646 h 769"/>
                  <a:gd name="T30" fmla="*/ 2147483646 w 858"/>
                  <a:gd name="T31" fmla="*/ 2147483646 h 769"/>
                  <a:gd name="T32" fmla="*/ 0 w 858"/>
                  <a:gd name="T33" fmla="*/ 2147483646 h 769"/>
                  <a:gd name="T34" fmla="*/ 0 w 858"/>
                  <a:gd name="T35" fmla="*/ 2147483646 h 769"/>
                  <a:gd name="T36" fmla="*/ 2147483646 w 858"/>
                  <a:gd name="T37" fmla="*/ 2147483646 h 769"/>
                  <a:gd name="T38" fmla="*/ 2147483646 w 858"/>
                  <a:gd name="T39" fmla="*/ 2147483646 h 769"/>
                  <a:gd name="T40" fmla="*/ 2147483646 w 858"/>
                  <a:gd name="T41" fmla="*/ 2147483646 h 769"/>
                  <a:gd name="T42" fmla="*/ 2147483646 w 858"/>
                  <a:gd name="T43" fmla="*/ 2147483646 h 769"/>
                  <a:gd name="T44" fmla="*/ 2147483646 w 858"/>
                  <a:gd name="T45" fmla="*/ 2147483646 h 769"/>
                  <a:gd name="T46" fmla="*/ 2147483646 w 858"/>
                  <a:gd name="T47" fmla="*/ 2147483646 h 769"/>
                  <a:gd name="T48" fmla="*/ 2147483646 w 858"/>
                  <a:gd name="T49" fmla="*/ 2147483646 h 769"/>
                  <a:gd name="T50" fmla="*/ 2147483646 w 858"/>
                  <a:gd name="T51" fmla="*/ 2147483646 h 769"/>
                  <a:gd name="T52" fmla="*/ 2147483646 w 858"/>
                  <a:gd name="T53" fmla="*/ 2147483646 h 769"/>
                  <a:gd name="T54" fmla="*/ 2147483646 w 858"/>
                  <a:gd name="T55" fmla="*/ 2147483646 h 769"/>
                  <a:gd name="T56" fmla="*/ 2147483646 w 858"/>
                  <a:gd name="T57" fmla="*/ 2147483646 h 769"/>
                  <a:gd name="T58" fmla="*/ 2147483646 w 858"/>
                  <a:gd name="T59" fmla="*/ 2147483646 h 769"/>
                  <a:gd name="T60" fmla="*/ 2147483646 w 858"/>
                  <a:gd name="T61" fmla="*/ 2147483646 h 769"/>
                  <a:gd name="T62" fmla="*/ 2147483646 w 858"/>
                  <a:gd name="T63" fmla="*/ 2147483646 h 769"/>
                  <a:gd name="T64" fmla="*/ 2147483646 w 858"/>
                  <a:gd name="T65" fmla="*/ 2147483646 h 769"/>
                  <a:gd name="T66" fmla="*/ 2147483646 w 858"/>
                  <a:gd name="T67" fmla="*/ 2147483646 h 769"/>
                  <a:gd name="T68" fmla="*/ 2147483646 w 858"/>
                  <a:gd name="T69" fmla="*/ 2147483646 h 769"/>
                  <a:gd name="T70" fmla="*/ 2147483646 w 858"/>
                  <a:gd name="T71" fmla="*/ 2147483646 h 769"/>
                  <a:gd name="T72" fmla="*/ 2147483646 w 858"/>
                  <a:gd name="T73" fmla="*/ 2147483646 h 769"/>
                  <a:gd name="T74" fmla="*/ 2147483646 w 858"/>
                  <a:gd name="T75" fmla="*/ 2147483646 h 769"/>
                  <a:gd name="T76" fmla="*/ 2147483646 w 858"/>
                  <a:gd name="T77" fmla="*/ 2147483646 h 769"/>
                  <a:gd name="T78" fmla="*/ 2147483646 w 858"/>
                  <a:gd name="T79" fmla="*/ 2147483646 h 769"/>
                  <a:gd name="T80" fmla="*/ 2147483646 w 858"/>
                  <a:gd name="T81" fmla="*/ 2147483646 h 769"/>
                  <a:gd name="T82" fmla="*/ 2147483646 w 858"/>
                  <a:gd name="T83" fmla="*/ 2147483646 h 769"/>
                  <a:gd name="T84" fmla="*/ 2147483646 w 858"/>
                  <a:gd name="T85" fmla="*/ 2147483646 h 769"/>
                  <a:gd name="T86" fmla="*/ 2147483646 w 858"/>
                  <a:gd name="T87" fmla="*/ 2147483646 h 769"/>
                  <a:gd name="T88" fmla="*/ 2147483646 w 858"/>
                  <a:gd name="T89" fmla="*/ 2147483646 h 769"/>
                  <a:gd name="T90" fmla="*/ 2147483646 w 858"/>
                  <a:gd name="T91" fmla="*/ 2147483646 h 769"/>
                  <a:gd name="T92" fmla="*/ 2147483646 w 858"/>
                  <a:gd name="T93" fmla="*/ 0 h 76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58"/>
                  <a:gd name="T142" fmla="*/ 0 h 769"/>
                  <a:gd name="T143" fmla="*/ 858 w 858"/>
                  <a:gd name="T144" fmla="*/ 769 h 76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58" h="769">
                    <a:moveTo>
                      <a:pt x="467" y="0"/>
                    </a:moveTo>
                    <a:lnTo>
                      <a:pt x="391" y="0"/>
                    </a:lnTo>
                    <a:lnTo>
                      <a:pt x="370" y="0"/>
                    </a:lnTo>
                    <a:lnTo>
                      <a:pt x="351" y="1"/>
                    </a:lnTo>
                    <a:lnTo>
                      <a:pt x="330" y="4"/>
                    </a:lnTo>
                    <a:lnTo>
                      <a:pt x="312" y="8"/>
                    </a:lnTo>
                    <a:lnTo>
                      <a:pt x="293" y="12"/>
                    </a:lnTo>
                    <a:lnTo>
                      <a:pt x="274" y="18"/>
                    </a:lnTo>
                    <a:lnTo>
                      <a:pt x="256" y="25"/>
                    </a:lnTo>
                    <a:lnTo>
                      <a:pt x="238" y="33"/>
                    </a:lnTo>
                    <a:lnTo>
                      <a:pt x="221" y="41"/>
                    </a:lnTo>
                    <a:lnTo>
                      <a:pt x="205" y="50"/>
                    </a:lnTo>
                    <a:lnTo>
                      <a:pt x="188" y="61"/>
                    </a:lnTo>
                    <a:lnTo>
                      <a:pt x="172" y="70"/>
                    </a:lnTo>
                    <a:lnTo>
                      <a:pt x="157" y="83"/>
                    </a:lnTo>
                    <a:lnTo>
                      <a:pt x="142" y="95"/>
                    </a:lnTo>
                    <a:lnTo>
                      <a:pt x="128" y="107"/>
                    </a:lnTo>
                    <a:lnTo>
                      <a:pt x="114" y="121"/>
                    </a:lnTo>
                    <a:lnTo>
                      <a:pt x="102" y="136"/>
                    </a:lnTo>
                    <a:lnTo>
                      <a:pt x="89" y="152"/>
                    </a:lnTo>
                    <a:lnTo>
                      <a:pt x="77" y="167"/>
                    </a:lnTo>
                    <a:lnTo>
                      <a:pt x="66" y="183"/>
                    </a:lnTo>
                    <a:lnTo>
                      <a:pt x="56" y="200"/>
                    </a:lnTo>
                    <a:lnTo>
                      <a:pt x="46" y="216"/>
                    </a:lnTo>
                    <a:lnTo>
                      <a:pt x="38" y="234"/>
                    </a:lnTo>
                    <a:lnTo>
                      <a:pt x="30" y="254"/>
                    </a:lnTo>
                    <a:lnTo>
                      <a:pt x="23" y="271"/>
                    </a:lnTo>
                    <a:lnTo>
                      <a:pt x="16" y="291"/>
                    </a:lnTo>
                    <a:lnTo>
                      <a:pt x="12" y="310"/>
                    </a:lnTo>
                    <a:lnTo>
                      <a:pt x="7" y="331"/>
                    </a:lnTo>
                    <a:lnTo>
                      <a:pt x="4" y="351"/>
                    </a:lnTo>
                    <a:lnTo>
                      <a:pt x="1" y="372"/>
                    </a:lnTo>
                    <a:lnTo>
                      <a:pt x="0" y="393"/>
                    </a:lnTo>
                    <a:lnTo>
                      <a:pt x="0" y="413"/>
                    </a:lnTo>
                    <a:lnTo>
                      <a:pt x="0" y="769"/>
                    </a:lnTo>
                    <a:lnTo>
                      <a:pt x="15" y="722"/>
                    </a:lnTo>
                    <a:lnTo>
                      <a:pt x="33" y="671"/>
                    </a:lnTo>
                    <a:lnTo>
                      <a:pt x="52" y="608"/>
                    </a:lnTo>
                    <a:lnTo>
                      <a:pt x="73" y="537"/>
                    </a:lnTo>
                    <a:lnTo>
                      <a:pt x="91" y="464"/>
                    </a:lnTo>
                    <a:lnTo>
                      <a:pt x="99" y="429"/>
                    </a:lnTo>
                    <a:lnTo>
                      <a:pt x="106" y="395"/>
                    </a:lnTo>
                    <a:lnTo>
                      <a:pt x="111" y="362"/>
                    </a:lnTo>
                    <a:lnTo>
                      <a:pt x="114" y="332"/>
                    </a:lnTo>
                    <a:lnTo>
                      <a:pt x="751" y="332"/>
                    </a:lnTo>
                    <a:lnTo>
                      <a:pt x="757" y="389"/>
                    </a:lnTo>
                    <a:lnTo>
                      <a:pt x="766" y="448"/>
                    </a:lnTo>
                    <a:lnTo>
                      <a:pt x="777" y="518"/>
                    </a:lnTo>
                    <a:lnTo>
                      <a:pt x="785" y="555"/>
                    </a:lnTo>
                    <a:lnTo>
                      <a:pt x="793" y="591"/>
                    </a:lnTo>
                    <a:lnTo>
                      <a:pt x="802" y="626"/>
                    </a:lnTo>
                    <a:lnTo>
                      <a:pt x="811" y="659"/>
                    </a:lnTo>
                    <a:lnTo>
                      <a:pt x="822" y="689"/>
                    </a:lnTo>
                    <a:lnTo>
                      <a:pt x="833" y="714"/>
                    </a:lnTo>
                    <a:lnTo>
                      <a:pt x="839" y="725"/>
                    </a:lnTo>
                    <a:lnTo>
                      <a:pt x="844" y="734"/>
                    </a:lnTo>
                    <a:lnTo>
                      <a:pt x="851" y="743"/>
                    </a:lnTo>
                    <a:lnTo>
                      <a:pt x="858" y="750"/>
                    </a:lnTo>
                    <a:lnTo>
                      <a:pt x="858" y="413"/>
                    </a:lnTo>
                    <a:lnTo>
                      <a:pt x="857" y="393"/>
                    </a:lnTo>
                    <a:lnTo>
                      <a:pt x="855" y="372"/>
                    </a:lnTo>
                    <a:lnTo>
                      <a:pt x="853" y="351"/>
                    </a:lnTo>
                    <a:lnTo>
                      <a:pt x="850" y="331"/>
                    </a:lnTo>
                    <a:lnTo>
                      <a:pt x="846" y="310"/>
                    </a:lnTo>
                    <a:lnTo>
                      <a:pt x="840" y="291"/>
                    </a:lnTo>
                    <a:lnTo>
                      <a:pt x="833" y="271"/>
                    </a:lnTo>
                    <a:lnTo>
                      <a:pt x="826" y="254"/>
                    </a:lnTo>
                    <a:lnTo>
                      <a:pt x="819" y="234"/>
                    </a:lnTo>
                    <a:lnTo>
                      <a:pt x="810" y="216"/>
                    </a:lnTo>
                    <a:lnTo>
                      <a:pt x="802" y="200"/>
                    </a:lnTo>
                    <a:lnTo>
                      <a:pt x="791" y="183"/>
                    </a:lnTo>
                    <a:lnTo>
                      <a:pt x="780" y="167"/>
                    </a:lnTo>
                    <a:lnTo>
                      <a:pt x="768" y="152"/>
                    </a:lnTo>
                    <a:lnTo>
                      <a:pt x="756" y="136"/>
                    </a:lnTo>
                    <a:lnTo>
                      <a:pt x="742" y="121"/>
                    </a:lnTo>
                    <a:lnTo>
                      <a:pt x="729" y="107"/>
                    </a:lnTo>
                    <a:lnTo>
                      <a:pt x="715" y="95"/>
                    </a:lnTo>
                    <a:lnTo>
                      <a:pt x="700" y="83"/>
                    </a:lnTo>
                    <a:lnTo>
                      <a:pt x="684" y="70"/>
                    </a:lnTo>
                    <a:lnTo>
                      <a:pt x="669" y="61"/>
                    </a:lnTo>
                    <a:lnTo>
                      <a:pt x="653" y="50"/>
                    </a:lnTo>
                    <a:lnTo>
                      <a:pt x="636" y="41"/>
                    </a:lnTo>
                    <a:lnTo>
                      <a:pt x="618" y="33"/>
                    </a:lnTo>
                    <a:lnTo>
                      <a:pt x="600" y="25"/>
                    </a:lnTo>
                    <a:lnTo>
                      <a:pt x="582" y="18"/>
                    </a:lnTo>
                    <a:lnTo>
                      <a:pt x="565" y="12"/>
                    </a:lnTo>
                    <a:lnTo>
                      <a:pt x="545" y="8"/>
                    </a:lnTo>
                    <a:lnTo>
                      <a:pt x="526" y="4"/>
                    </a:lnTo>
                    <a:lnTo>
                      <a:pt x="507" y="1"/>
                    </a:lnTo>
                    <a:lnTo>
                      <a:pt x="486" y="0"/>
                    </a:lnTo>
                    <a:lnTo>
                      <a:pt x="467" y="0"/>
                    </a:lnTo>
                    <a:close/>
                  </a:path>
                </a:pathLst>
              </a:custGeom>
              <a:solidFill>
                <a:srgbClr val="5238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3" name="Freeform 32"/>
              <p:cNvSpPr>
                <a:spLocks/>
              </p:cNvSpPr>
              <p:nvPr/>
            </p:nvSpPr>
            <p:spPr bwMode="auto">
              <a:xfrm rot="-1202463">
                <a:off x="5643956" y="4440715"/>
                <a:ext cx="873536" cy="782925"/>
              </a:xfrm>
              <a:custGeom>
                <a:avLst/>
                <a:gdLst>
                  <a:gd name="T0" fmla="*/ 2147483646 w 858"/>
                  <a:gd name="T1" fmla="*/ 0 h 769"/>
                  <a:gd name="T2" fmla="*/ 2147483646 w 858"/>
                  <a:gd name="T3" fmla="*/ 0 h 769"/>
                  <a:gd name="T4" fmla="*/ 2147483646 w 858"/>
                  <a:gd name="T5" fmla="*/ 2147483646 h 769"/>
                  <a:gd name="T6" fmla="*/ 2147483646 w 858"/>
                  <a:gd name="T7" fmla="*/ 2147483646 h 769"/>
                  <a:gd name="T8" fmla="*/ 2147483646 w 858"/>
                  <a:gd name="T9" fmla="*/ 2147483646 h 769"/>
                  <a:gd name="T10" fmla="*/ 2147483646 w 858"/>
                  <a:gd name="T11" fmla="*/ 2147483646 h 769"/>
                  <a:gd name="T12" fmla="*/ 2147483646 w 858"/>
                  <a:gd name="T13" fmla="*/ 2147483646 h 769"/>
                  <a:gd name="T14" fmla="*/ 2147483646 w 858"/>
                  <a:gd name="T15" fmla="*/ 2147483646 h 769"/>
                  <a:gd name="T16" fmla="*/ 2147483646 w 858"/>
                  <a:gd name="T17" fmla="*/ 2147483646 h 769"/>
                  <a:gd name="T18" fmla="*/ 2147483646 w 858"/>
                  <a:gd name="T19" fmla="*/ 2147483646 h 769"/>
                  <a:gd name="T20" fmla="*/ 2147483646 w 858"/>
                  <a:gd name="T21" fmla="*/ 2147483646 h 769"/>
                  <a:gd name="T22" fmla="*/ 2147483646 w 858"/>
                  <a:gd name="T23" fmla="*/ 2147483646 h 769"/>
                  <a:gd name="T24" fmla="*/ 2147483646 w 858"/>
                  <a:gd name="T25" fmla="*/ 2147483646 h 769"/>
                  <a:gd name="T26" fmla="*/ 2147483646 w 858"/>
                  <a:gd name="T27" fmla="*/ 2147483646 h 769"/>
                  <a:gd name="T28" fmla="*/ 2147483646 w 858"/>
                  <a:gd name="T29" fmla="*/ 2147483646 h 769"/>
                  <a:gd name="T30" fmla="*/ 2147483646 w 858"/>
                  <a:gd name="T31" fmla="*/ 2147483646 h 769"/>
                  <a:gd name="T32" fmla="*/ 0 w 858"/>
                  <a:gd name="T33" fmla="*/ 2147483646 h 769"/>
                  <a:gd name="T34" fmla="*/ 0 w 858"/>
                  <a:gd name="T35" fmla="*/ 2147483646 h 769"/>
                  <a:gd name="T36" fmla="*/ 2147483646 w 858"/>
                  <a:gd name="T37" fmla="*/ 2147483646 h 769"/>
                  <a:gd name="T38" fmla="*/ 2147483646 w 858"/>
                  <a:gd name="T39" fmla="*/ 2147483646 h 769"/>
                  <a:gd name="T40" fmla="*/ 2147483646 w 858"/>
                  <a:gd name="T41" fmla="*/ 2147483646 h 769"/>
                  <a:gd name="T42" fmla="*/ 2147483646 w 858"/>
                  <a:gd name="T43" fmla="*/ 2147483646 h 769"/>
                  <a:gd name="T44" fmla="*/ 2147483646 w 858"/>
                  <a:gd name="T45" fmla="*/ 2147483646 h 769"/>
                  <a:gd name="T46" fmla="*/ 2147483646 w 858"/>
                  <a:gd name="T47" fmla="*/ 2147483646 h 769"/>
                  <a:gd name="T48" fmla="*/ 2147483646 w 858"/>
                  <a:gd name="T49" fmla="*/ 2147483646 h 769"/>
                  <a:gd name="T50" fmla="*/ 2147483646 w 858"/>
                  <a:gd name="T51" fmla="*/ 2147483646 h 769"/>
                  <a:gd name="T52" fmla="*/ 2147483646 w 858"/>
                  <a:gd name="T53" fmla="*/ 2147483646 h 769"/>
                  <a:gd name="T54" fmla="*/ 2147483646 w 858"/>
                  <a:gd name="T55" fmla="*/ 2147483646 h 769"/>
                  <a:gd name="T56" fmla="*/ 2147483646 w 858"/>
                  <a:gd name="T57" fmla="*/ 2147483646 h 769"/>
                  <a:gd name="T58" fmla="*/ 2147483646 w 858"/>
                  <a:gd name="T59" fmla="*/ 2147483646 h 769"/>
                  <a:gd name="T60" fmla="*/ 2147483646 w 858"/>
                  <a:gd name="T61" fmla="*/ 2147483646 h 769"/>
                  <a:gd name="T62" fmla="*/ 2147483646 w 858"/>
                  <a:gd name="T63" fmla="*/ 2147483646 h 769"/>
                  <a:gd name="T64" fmla="*/ 2147483646 w 858"/>
                  <a:gd name="T65" fmla="*/ 2147483646 h 769"/>
                  <a:gd name="T66" fmla="*/ 2147483646 w 858"/>
                  <a:gd name="T67" fmla="*/ 2147483646 h 769"/>
                  <a:gd name="T68" fmla="*/ 2147483646 w 858"/>
                  <a:gd name="T69" fmla="*/ 2147483646 h 769"/>
                  <a:gd name="T70" fmla="*/ 2147483646 w 858"/>
                  <a:gd name="T71" fmla="*/ 2147483646 h 769"/>
                  <a:gd name="T72" fmla="*/ 2147483646 w 858"/>
                  <a:gd name="T73" fmla="*/ 2147483646 h 769"/>
                  <a:gd name="T74" fmla="*/ 2147483646 w 858"/>
                  <a:gd name="T75" fmla="*/ 2147483646 h 769"/>
                  <a:gd name="T76" fmla="*/ 2147483646 w 858"/>
                  <a:gd name="T77" fmla="*/ 2147483646 h 769"/>
                  <a:gd name="T78" fmla="*/ 2147483646 w 858"/>
                  <a:gd name="T79" fmla="*/ 2147483646 h 769"/>
                  <a:gd name="T80" fmla="*/ 2147483646 w 858"/>
                  <a:gd name="T81" fmla="*/ 2147483646 h 769"/>
                  <a:gd name="T82" fmla="*/ 2147483646 w 858"/>
                  <a:gd name="T83" fmla="*/ 2147483646 h 769"/>
                  <a:gd name="T84" fmla="*/ 2147483646 w 858"/>
                  <a:gd name="T85" fmla="*/ 2147483646 h 769"/>
                  <a:gd name="T86" fmla="*/ 2147483646 w 858"/>
                  <a:gd name="T87" fmla="*/ 2147483646 h 769"/>
                  <a:gd name="T88" fmla="*/ 2147483646 w 858"/>
                  <a:gd name="T89" fmla="*/ 2147483646 h 769"/>
                  <a:gd name="T90" fmla="*/ 2147483646 w 858"/>
                  <a:gd name="T91" fmla="*/ 2147483646 h 769"/>
                  <a:gd name="T92" fmla="*/ 2147483646 w 858"/>
                  <a:gd name="T93" fmla="*/ 0 h 76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58"/>
                  <a:gd name="T142" fmla="*/ 0 h 769"/>
                  <a:gd name="T143" fmla="*/ 858 w 858"/>
                  <a:gd name="T144" fmla="*/ 769 h 76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58" h="769">
                    <a:moveTo>
                      <a:pt x="467" y="0"/>
                    </a:moveTo>
                    <a:lnTo>
                      <a:pt x="391" y="0"/>
                    </a:lnTo>
                    <a:lnTo>
                      <a:pt x="370" y="0"/>
                    </a:lnTo>
                    <a:lnTo>
                      <a:pt x="351" y="1"/>
                    </a:lnTo>
                    <a:lnTo>
                      <a:pt x="330" y="4"/>
                    </a:lnTo>
                    <a:lnTo>
                      <a:pt x="312" y="8"/>
                    </a:lnTo>
                    <a:lnTo>
                      <a:pt x="293" y="12"/>
                    </a:lnTo>
                    <a:lnTo>
                      <a:pt x="274" y="18"/>
                    </a:lnTo>
                    <a:lnTo>
                      <a:pt x="256" y="25"/>
                    </a:lnTo>
                    <a:lnTo>
                      <a:pt x="238" y="33"/>
                    </a:lnTo>
                    <a:lnTo>
                      <a:pt x="221" y="41"/>
                    </a:lnTo>
                    <a:lnTo>
                      <a:pt x="205" y="50"/>
                    </a:lnTo>
                    <a:lnTo>
                      <a:pt x="188" y="61"/>
                    </a:lnTo>
                    <a:lnTo>
                      <a:pt x="172" y="70"/>
                    </a:lnTo>
                    <a:lnTo>
                      <a:pt x="157" y="83"/>
                    </a:lnTo>
                    <a:lnTo>
                      <a:pt x="142" y="95"/>
                    </a:lnTo>
                    <a:lnTo>
                      <a:pt x="128" y="107"/>
                    </a:lnTo>
                    <a:lnTo>
                      <a:pt x="114" y="121"/>
                    </a:lnTo>
                    <a:lnTo>
                      <a:pt x="102" y="136"/>
                    </a:lnTo>
                    <a:lnTo>
                      <a:pt x="89" y="152"/>
                    </a:lnTo>
                    <a:lnTo>
                      <a:pt x="77" y="167"/>
                    </a:lnTo>
                    <a:lnTo>
                      <a:pt x="66" y="183"/>
                    </a:lnTo>
                    <a:lnTo>
                      <a:pt x="56" y="200"/>
                    </a:lnTo>
                    <a:lnTo>
                      <a:pt x="46" y="216"/>
                    </a:lnTo>
                    <a:lnTo>
                      <a:pt x="38" y="234"/>
                    </a:lnTo>
                    <a:lnTo>
                      <a:pt x="30" y="254"/>
                    </a:lnTo>
                    <a:lnTo>
                      <a:pt x="23" y="271"/>
                    </a:lnTo>
                    <a:lnTo>
                      <a:pt x="16" y="291"/>
                    </a:lnTo>
                    <a:lnTo>
                      <a:pt x="12" y="310"/>
                    </a:lnTo>
                    <a:lnTo>
                      <a:pt x="7" y="331"/>
                    </a:lnTo>
                    <a:lnTo>
                      <a:pt x="4" y="351"/>
                    </a:lnTo>
                    <a:lnTo>
                      <a:pt x="1" y="372"/>
                    </a:lnTo>
                    <a:lnTo>
                      <a:pt x="0" y="393"/>
                    </a:lnTo>
                    <a:lnTo>
                      <a:pt x="0" y="413"/>
                    </a:lnTo>
                    <a:lnTo>
                      <a:pt x="0" y="769"/>
                    </a:lnTo>
                    <a:lnTo>
                      <a:pt x="15" y="722"/>
                    </a:lnTo>
                    <a:lnTo>
                      <a:pt x="33" y="671"/>
                    </a:lnTo>
                    <a:lnTo>
                      <a:pt x="52" y="608"/>
                    </a:lnTo>
                    <a:lnTo>
                      <a:pt x="73" y="537"/>
                    </a:lnTo>
                    <a:lnTo>
                      <a:pt x="91" y="464"/>
                    </a:lnTo>
                    <a:lnTo>
                      <a:pt x="99" y="429"/>
                    </a:lnTo>
                    <a:lnTo>
                      <a:pt x="106" y="395"/>
                    </a:lnTo>
                    <a:lnTo>
                      <a:pt x="111" y="362"/>
                    </a:lnTo>
                    <a:lnTo>
                      <a:pt x="114" y="332"/>
                    </a:lnTo>
                    <a:lnTo>
                      <a:pt x="751" y="332"/>
                    </a:lnTo>
                    <a:lnTo>
                      <a:pt x="757" y="389"/>
                    </a:lnTo>
                    <a:lnTo>
                      <a:pt x="766" y="448"/>
                    </a:lnTo>
                    <a:lnTo>
                      <a:pt x="777" y="518"/>
                    </a:lnTo>
                    <a:lnTo>
                      <a:pt x="785" y="555"/>
                    </a:lnTo>
                    <a:lnTo>
                      <a:pt x="793" y="591"/>
                    </a:lnTo>
                    <a:lnTo>
                      <a:pt x="802" y="626"/>
                    </a:lnTo>
                    <a:lnTo>
                      <a:pt x="811" y="659"/>
                    </a:lnTo>
                    <a:lnTo>
                      <a:pt x="822" y="689"/>
                    </a:lnTo>
                    <a:lnTo>
                      <a:pt x="833" y="714"/>
                    </a:lnTo>
                    <a:lnTo>
                      <a:pt x="839" y="725"/>
                    </a:lnTo>
                    <a:lnTo>
                      <a:pt x="844" y="734"/>
                    </a:lnTo>
                    <a:lnTo>
                      <a:pt x="851" y="743"/>
                    </a:lnTo>
                    <a:lnTo>
                      <a:pt x="858" y="750"/>
                    </a:lnTo>
                    <a:lnTo>
                      <a:pt x="858" y="413"/>
                    </a:lnTo>
                    <a:lnTo>
                      <a:pt x="857" y="393"/>
                    </a:lnTo>
                    <a:lnTo>
                      <a:pt x="855" y="372"/>
                    </a:lnTo>
                    <a:lnTo>
                      <a:pt x="853" y="351"/>
                    </a:lnTo>
                    <a:lnTo>
                      <a:pt x="850" y="331"/>
                    </a:lnTo>
                    <a:lnTo>
                      <a:pt x="846" y="310"/>
                    </a:lnTo>
                    <a:lnTo>
                      <a:pt x="840" y="291"/>
                    </a:lnTo>
                    <a:lnTo>
                      <a:pt x="833" y="271"/>
                    </a:lnTo>
                    <a:lnTo>
                      <a:pt x="826" y="254"/>
                    </a:lnTo>
                    <a:lnTo>
                      <a:pt x="819" y="234"/>
                    </a:lnTo>
                    <a:lnTo>
                      <a:pt x="810" y="216"/>
                    </a:lnTo>
                    <a:lnTo>
                      <a:pt x="802" y="200"/>
                    </a:lnTo>
                    <a:lnTo>
                      <a:pt x="791" y="183"/>
                    </a:lnTo>
                    <a:lnTo>
                      <a:pt x="780" y="167"/>
                    </a:lnTo>
                    <a:lnTo>
                      <a:pt x="768" y="152"/>
                    </a:lnTo>
                    <a:lnTo>
                      <a:pt x="756" y="136"/>
                    </a:lnTo>
                    <a:lnTo>
                      <a:pt x="742" y="121"/>
                    </a:lnTo>
                    <a:lnTo>
                      <a:pt x="729" y="107"/>
                    </a:lnTo>
                    <a:lnTo>
                      <a:pt x="715" y="95"/>
                    </a:lnTo>
                    <a:lnTo>
                      <a:pt x="700" y="83"/>
                    </a:lnTo>
                    <a:lnTo>
                      <a:pt x="684" y="70"/>
                    </a:lnTo>
                    <a:lnTo>
                      <a:pt x="669" y="61"/>
                    </a:lnTo>
                    <a:lnTo>
                      <a:pt x="653" y="50"/>
                    </a:lnTo>
                    <a:lnTo>
                      <a:pt x="636" y="41"/>
                    </a:lnTo>
                    <a:lnTo>
                      <a:pt x="618" y="33"/>
                    </a:lnTo>
                    <a:lnTo>
                      <a:pt x="600" y="25"/>
                    </a:lnTo>
                    <a:lnTo>
                      <a:pt x="582" y="18"/>
                    </a:lnTo>
                    <a:lnTo>
                      <a:pt x="565" y="12"/>
                    </a:lnTo>
                    <a:lnTo>
                      <a:pt x="545" y="8"/>
                    </a:lnTo>
                    <a:lnTo>
                      <a:pt x="526" y="4"/>
                    </a:lnTo>
                    <a:lnTo>
                      <a:pt x="507" y="1"/>
                    </a:lnTo>
                    <a:lnTo>
                      <a:pt x="486" y="0"/>
                    </a:lnTo>
                    <a:lnTo>
                      <a:pt x="467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4" name="Freeform 33"/>
              <p:cNvSpPr>
                <a:spLocks/>
              </p:cNvSpPr>
              <p:nvPr/>
            </p:nvSpPr>
            <p:spPr bwMode="auto">
              <a:xfrm rot="-1202463">
                <a:off x="5715300" y="4589276"/>
                <a:ext cx="749328" cy="352265"/>
              </a:xfrm>
              <a:custGeom>
                <a:avLst/>
                <a:gdLst>
                  <a:gd name="T0" fmla="*/ 2147483646 w 736"/>
                  <a:gd name="T1" fmla="*/ 2147483646 h 346"/>
                  <a:gd name="T2" fmla="*/ 2147483646 w 736"/>
                  <a:gd name="T3" fmla="*/ 2147483646 h 346"/>
                  <a:gd name="T4" fmla="*/ 2147483646 w 736"/>
                  <a:gd name="T5" fmla="*/ 2147483646 h 346"/>
                  <a:gd name="T6" fmla="*/ 2147483646 w 736"/>
                  <a:gd name="T7" fmla="*/ 2147483646 h 346"/>
                  <a:gd name="T8" fmla="*/ 2147483646 w 736"/>
                  <a:gd name="T9" fmla="*/ 2147483646 h 346"/>
                  <a:gd name="T10" fmla="*/ 2147483646 w 736"/>
                  <a:gd name="T11" fmla="*/ 2147483646 h 346"/>
                  <a:gd name="T12" fmla="*/ 2147483646 w 736"/>
                  <a:gd name="T13" fmla="*/ 2147483646 h 346"/>
                  <a:gd name="T14" fmla="*/ 2147483646 w 736"/>
                  <a:gd name="T15" fmla="*/ 2147483646 h 346"/>
                  <a:gd name="T16" fmla="*/ 2147483646 w 736"/>
                  <a:gd name="T17" fmla="*/ 2147483646 h 346"/>
                  <a:gd name="T18" fmla="*/ 2147483646 w 736"/>
                  <a:gd name="T19" fmla="*/ 2147483646 h 346"/>
                  <a:gd name="T20" fmla="*/ 2147483646 w 736"/>
                  <a:gd name="T21" fmla="*/ 2147483646 h 346"/>
                  <a:gd name="T22" fmla="*/ 2147483646 w 736"/>
                  <a:gd name="T23" fmla="*/ 2147483646 h 346"/>
                  <a:gd name="T24" fmla="*/ 2147483646 w 736"/>
                  <a:gd name="T25" fmla="*/ 2147483646 h 346"/>
                  <a:gd name="T26" fmla="*/ 2147483646 w 736"/>
                  <a:gd name="T27" fmla="*/ 2147483646 h 346"/>
                  <a:gd name="T28" fmla="*/ 2147483646 w 736"/>
                  <a:gd name="T29" fmla="*/ 2147483646 h 346"/>
                  <a:gd name="T30" fmla="*/ 2147483646 w 736"/>
                  <a:gd name="T31" fmla="*/ 2147483646 h 346"/>
                  <a:gd name="T32" fmla="*/ 2147483646 w 736"/>
                  <a:gd name="T33" fmla="*/ 2147483646 h 346"/>
                  <a:gd name="T34" fmla="*/ 2147483646 w 736"/>
                  <a:gd name="T35" fmla="*/ 2147483646 h 346"/>
                  <a:gd name="T36" fmla="*/ 2147483646 w 736"/>
                  <a:gd name="T37" fmla="*/ 2147483646 h 346"/>
                  <a:gd name="T38" fmla="*/ 2147483646 w 736"/>
                  <a:gd name="T39" fmla="*/ 2147483646 h 346"/>
                  <a:gd name="T40" fmla="*/ 2147483646 w 736"/>
                  <a:gd name="T41" fmla="*/ 2147483646 h 346"/>
                  <a:gd name="T42" fmla="*/ 2147483646 w 736"/>
                  <a:gd name="T43" fmla="*/ 2147483646 h 346"/>
                  <a:gd name="T44" fmla="*/ 2147483646 w 736"/>
                  <a:gd name="T45" fmla="*/ 2147483646 h 346"/>
                  <a:gd name="T46" fmla="*/ 2147483646 w 736"/>
                  <a:gd name="T47" fmla="*/ 2147483646 h 346"/>
                  <a:gd name="T48" fmla="*/ 2147483646 w 736"/>
                  <a:gd name="T49" fmla="*/ 2147483646 h 346"/>
                  <a:gd name="T50" fmla="*/ 2147483646 w 736"/>
                  <a:gd name="T51" fmla="*/ 2147483646 h 346"/>
                  <a:gd name="T52" fmla="*/ 2147483646 w 736"/>
                  <a:gd name="T53" fmla="*/ 0 h 346"/>
                  <a:gd name="T54" fmla="*/ 2147483646 w 736"/>
                  <a:gd name="T55" fmla="*/ 2147483646 h 346"/>
                  <a:gd name="T56" fmla="*/ 2147483646 w 736"/>
                  <a:gd name="T57" fmla="*/ 2147483646 h 346"/>
                  <a:gd name="T58" fmla="*/ 2147483646 w 736"/>
                  <a:gd name="T59" fmla="*/ 2147483646 h 346"/>
                  <a:gd name="T60" fmla="*/ 2147483646 w 736"/>
                  <a:gd name="T61" fmla="*/ 2147483646 h 346"/>
                  <a:gd name="T62" fmla="*/ 2147483646 w 736"/>
                  <a:gd name="T63" fmla="*/ 2147483646 h 346"/>
                  <a:gd name="T64" fmla="*/ 2147483646 w 736"/>
                  <a:gd name="T65" fmla="*/ 2147483646 h 346"/>
                  <a:gd name="T66" fmla="*/ 0 w 736"/>
                  <a:gd name="T67" fmla="*/ 2147483646 h 346"/>
                  <a:gd name="T68" fmla="*/ 0 w 736"/>
                  <a:gd name="T69" fmla="*/ 2147483646 h 346"/>
                  <a:gd name="T70" fmla="*/ 2147483646 w 736"/>
                  <a:gd name="T71" fmla="*/ 2147483646 h 346"/>
                  <a:gd name="T72" fmla="*/ 2147483646 w 736"/>
                  <a:gd name="T73" fmla="*/ 2147483646 h 346"/>
                  <a:gd name="T74" fmla="*/ 2147483646 w 736"/>
                  <a:gd name="T75" fmla="*/ 2147483646 h 3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36"/>
                  <a:gd name="T115" fmla="*/ 0 h 346"/>
                  <a:gd name="T116" fmla="*/ 736 w 736"/>
                  <a:gd name="T117" fmla="*/ 346 h 34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36" h="346">
                    <a:moveTo>
                      <a:pt x="26" y="183"/>
                    </a:moveTo>
                    <a:lnTo>
                      <a:pt x="26" y="183"/>
                    </a:lnTo>
                    <a:lnTo>
                      <a:pt x="47" y="205"/>
                    </a:lnTo>
                    <a:lnTo>
                      <a:pt x="69" y="226"/>
                    </a:lnTo>
                    <a:lnTo>
                      <a:pt x="94" y="247"/>
                    </a:lnTo>
                    <a:lnTo>
                      <a:pt x="123" y="265"/>
                    </a:lnTo>
                    <a:lnTo>
                      <a:pt x="153" y="281"/>
                    </a:lnTo>
                    <a:lnTo>
                      <a:pt x="185" y="295"/>
                    </a:lnTo>
                    <a:lnTo>
                      <a:pt x="220" y="309"/>
                    </a:lnTo>
                    <a:lnTo>
                      <a:pt x="258" y="320"/>
                    </a:lnTo>
                    <a:lnTo>
                      <a:pt x="296" y="329"/>
                    </a:lnTo>
                    <a:lnTo>
                      <a:pt x="338" y="336"/>
                    </a:lnTo>
                    <a:lnTo>
                      <a:pt x="380" y="342"/>
                    </a:lnTo>
                    <a:lnTo>
                      <a:pt x="424" y="344"/>
                    </a:lnTo>
                    <a:lnTo>
                      <a:pt x="470" y="346"/>
                    </a:lnTo>
                    <a:lnTo>
                      <a:pt x="517" y="344"/>
                    </a:lnTo>
                    <a:lnTo>
                      <a:pt x="565" y="340"/>
                    </a:lnTo>
                    <a:lnTo>
                      <a:pt x="614" y="333"/>
                    </a:lnTo>
                    <a:lnTo>
                      <a:pt x="580" y="306"/>
                    </a:lnTo>
                    <a:lnTo>
                      <a:pt x="521" y="258"/>
                    </a:lnTo>
                    <a:lnTo>
                      <a:pt x="546" y="266"/>
                    </a:lnTo>
                    <a:lnTo>
                      <a:pt x="570" y="271"/>
                    </a:lnTo>
                    <a:lnTo>
                      <a:pt x="602" y="280"/>
                    </a:lnTo>
                    <a:lnTo>
                      <a:pt x="638" y="285"/>
                    </a:lnTo>
                    <a:lnTo>
                      <a:pt x="672" y="289"/>
                    </a:lnTo>
                    <a:lnTo>
                      <a:pt x="690" y="291"/>
                    </a:lnTo>
                    <a:lnTo>
                      <a:pt x="707" y="291"/>
                    </a:lnTo>
                    <a:lnTo>
                      <a:pt x="722" y="289"/>
                    </a:lnTo>
                    <a:lnTo>
                      <a:pt x="736" y="287"/>
                    </a:lnTo>
                    <a:lnTo>
                      <a:pt x="727" y="266"/>
                    </a:lnTo>
                    <a:lnTo>
                      <a:pt x="718" y="244"/>
                    </a:lnTo>
                    <a:lnTo>
                      <a:pt x="703" y="218"/>
                    </a:lnTo>
                    <a:lnTo>
                      <a:pt x="685" y="187"/>
                    </a:lnTo>
                    <a:lnTo>
                      <a:pt x="674" y="172"/>
                    </a:lnTo>
                    <a:lnTo>
                      <a:pt x="661" y="157"/>
                    </a:lnTo>
                    <a:lnTo>
                      <a:pt x="649" y="142"/>
                    </a:lnTo>
                    <a:lnTo>
                      <a:pt x="634" y="128"/>
                    </a:lnTo>
                    <a:lnTo>
                      <a:pt x="619" y="116"/>
                    </a:lnTo>
                    <a:lnTo>
                      <a:pt x="602" y="105"/>
                    </a:lnTo>
                    <a:lnTo>
                      <a:pt x="579" y="90"/>
                    </a:lnTo>
                    <a:lnTo>
                      <a:pt x="554" y="76"/>
                    </a:lnTo>
                    <a:lnTo>
                      <a:pt x="526" y="62"/>
                    </a:lnTo>
                    <a:lnTo>
                      <a:pt x="499" y="50"/>
                    </a:lnTo>
                    <a:lnTo>
                      <a:pt x="468" y="39"/>
                    </a:lnTo>
                    <a:lnTo>
                      <a:pt x="437" y="28"/>
                    </a:lnTo>
                    <a:lnTo>
                      <a:pt x="402" y="18"/>
                    </a:lnTo>
                    <a:lnTo>
                      <a:pt x="368" y="11"/>
                    </a:lnTo>
                    <a:lnTo>
                      <a:pt x="332" y="5"/>
                    </a:lnTo>
                    <a:lnTo>
                      <a:pt x="295" y="1"/>
                    </a:lnTo>
                    <a:lnTo>
                      <a:pt x="256" y="0"/>
                    </a:lnTo>
                    <a:lnTo>
                      <a:pt x="216" y="1"/>
                    </a:lnTo>
                    <a:lnTo>
                      <a:pt x="175" y="4"/>
                    </a:lnTo>
                    <a:lnTo>
                      <a:pt x="132" y="11"/>
                    </a:lnTo>
                    <a:lnTo>
                      <a:pt x="90" y="19"/>
                    </a:lnTo>
                    <a:lnTo>
                      <a:pt x="45" y="32"/>
                    </a:lnTo>
                    <a:lnTo>
                      <a:pt x="36" y="36"/>
                    </a:lnTo>
                    <a:lnTo>
                      <a:pt x="28" y="41"/>
                    </a:lnTo>
                    <a:lnTo>
                      <a:pt x="19" y="48"/>
                    </a:lnTo>
                    <a:lnTo>
                      <a:pt x="14" y="56"/>
                    </a:lnTo>
                    <a:lnTo>
                      <a:pt x="8" y="65"/>
                    </a:lnTo>
                    <a:lnTo>
                      <a:pt x="4" y="74"/>
                    </a:lnTo>
                    <a:lnTo>
                      <a:pt x="1" y="85"/>
                    </a:lnTo>
                    <a:lnTo>
                      <a:pt x="0" y="96"/>
                    </a:lnTo>
                    <a:lnTo>
                      <a:pt x="0" y="107"/>
                    </a:lnTo>
                    <a:lnTo>
                      <a:pt x="0" y="118"/>
                    </a:lnTo>
                    <a:lnTo>
                      <a:pt x="1" y="129"/>
                    </a:lnTo>
                    <a:lnTo>
                      <a:pt x="4" y="142"/>
                    </a:lnTo>
                    <a:lnTo>
                      <a:pt x="8" y="153"/>
                    </a:lnTo>
                    <a:lnTo>
                      <a:pt x="14" y="164"/>
                    </a:lnTo>
                    <a:lnTo>
                      <a:pt x="19" y="174"/>
                    </a:lnTo>
                    <a:lnTo>
                      <a:pt x="26" y="183"/>
                    </a:lnTo>
                    <a:close/>
                  </a:path>
                </a:pathLst>
              </a:custGeom>
              <a:solidFill>
                <a:srgbClr val="8A502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5" name="Freeform 34"/>
              <p:cNvSpPr>
                <a:spLocks/>
              </p:cNvSpPr>
              <p:nvPr/>
            </p:nvSpPr>
            <p:spPr bwMode="auto">
              <a:xfrm rot="-1202463">
                <a:off x="6771489" y="5748035"/>
                <a:ext cx="253509" cy="597629"/>
              </a:xfrm>
              <a:custGeom>
                <a:avLst/>
                <a:gdLst>
                  <a:gd name="T0" fmla="*/ 0 w 249"/>
                  <a:gd name="T1" fmla="*/ 2147483646 h 587"/>
                  <a:gd name="T2" fmla="*/ 0 w 249"/>
                  <a:gd name="T3" fmla="*/ 2147483646 h 587"/>
                  <a:gd name="T4" fmla="*/ 2147483646 w 249"/>
                  <a:gd name="T5" fmla="*/ 2147483646 h 587"/>
                  <a:gd name="T6" fmla="*/ 2147483646 w 249"/>
                  <a:gd name="T7" fmla="*/ 2147483646 h 587"/>
                  <a:gd name="T8" fmla="*/ 2147483646 w 249"/>
                  <a:gd name="T9" fmla="*/ 2147483646 h 587"/>
                  <a:gd name="T10" fmla="*/ 2147483646 w 249"/>
                  <a:gd name="T11" fmla="*/ 2147483646 h 587"/>
                  <a:gd name="T12" fmla="*/ 2147483646 w 249"/>
                  <a:gd name="T13" fmla="*/ 2147483646 h 587"/>
                  <a:gd name="T14" fmla="*/ 2147483646 w 249"/>
                  <a:gd name="T15" fmla="*/ 2147483646 h 587"/>
                  <a:gd name="T16" fmla="*/ 2147483646 w 249"/>
                  <a:gd name="T17" fmla="*/ 2147483646 h 587"/>
                  <a:gd name="T18" fmla="*/ 2147483646 w 249"/>
                  <a:gd name="T19" fmla="*/ 2147483646 h 587"/>
                  <a:gd name="T20" fmla="*/ 2147483646 w 249"/>
                  <a:gd name="T21" fmla="*/ 2147483646 h 587"/>
                  <a:gd name="T22" fmla="*/ 2147483646 w 249"/>
                  <a:gd name="T23" fmla="*/ 2147483646 h 587"/>
                  <a:gd name="T24" fmla="*/ 2147483646 w 249"/>
                  <a:gd name="T25" fmla="*/ 2147483646 h 587"/>
                  <a:gd name="T26" fmla="*/ 2147483646 w 249"/>
                  <a:gd name="T27" fmla="*/ 2147483646 h 587"/>
                  <a:gd name="T28" fmla="*/ 2147483646 w 249"/>
                  <a:gd name="T29" fmla="*/ 2147483646 h 587"/>
                  <a:gd name="T30" fmla="*/ 2147483646 w 249"/>
                  <a:gd name="T31" fmla="*/ 2147483646 h 587"/>
                  <a:gd name="T32" fmla="*/ 2147483646 w 249"/>
                  <a:gd name="T33" fmla="*/ 2147483646 h 587"/>
                  <a:gd name="T34" fmla="*/ 2147483646 w 249"/>
                  <a:gd name="T35" fmla="*/ 2147483646 h 587"/>
                  <a:gd name="T36" fmla="*/ 2147483646 w 249"/>
                  <a:gd name="T37" fmla="*/ 2147483646 h 587"/>
                  <a:gd name="T38" fmla="*/ 2147483646 w 249"/>
                  <a:gd name="T39" fmla="*/ 2147483646 h 587"/>
                  <a:gd name="T40" fmla="*/ 2147483646 w 249"/>
                  <a:gd name="T41" fmla="*/ 2147483646 h 587"/>
                  <a:gd name="T42" fmla="*/ 2147483646 w 249"/>
                  <a:gd name="T43" fmla="*/ 2147483646 h 587"/>
                  <a:gd name="T44" fmla="*/ 2147483646 w 249"/>
                  <a:gd name="T45" fmla="*/ 2147483646 h 587"/>
                  <a:gd name="T46" fmla="*/ 2147483646 w 249"/>
                  <a:gd name="T47" fmla="*/ 2147483646 h 587"/>
                  <a:gd name="T48" fmla="*/ 2147483646 w 249"/>
                  <a:gd name="T49" fmla="*/ 2147483646 h 587"/>
                  <a:gd name="T50" fmla="*/ 2147483646 w 249"/>
                  <a:gd name="T51" fmla="*/ 2147483646 h 587"/>
                  <a:gd name="T52" fmla="*/ 2147483646 w 249"/>
                  <a:gd name="T53" fmla="*/ 2147483646 h 587"/>
                  <a:gd name="T54" fmla="*/ 2147483646 w 249"/>
                  <a:gd name="T55" fmla="*/ 2147483646 h 587"/>
                  <a:gd name="T56" fmla="*/ 2147483646 w 249"/>
                  <a:gd name="T57" fmla="*/ 2147483646 h 587"/>
                  <a:gd name="T58" fmla="*/ 2147483646 w 249"/>
                  <a:gd name="T59" fmla="*/ 2147483646 h 587"/>
                  <a:gd name="T60" fmla="*/ 2147483646 w 249"/>
                  <a:gd name="T61" fmla="*/ 2147483646 h 587"/>
                  <a:gd name="T62" fmla="*/ 2147483646 w 249"/>
                  <a:gd name="T63" fmla="*/ 2147483646 h 587"/>
                  <a:gd name="T64" fmla="*/ 2147483646 w 249"/>
                  <a:gd name="T65" fmla="*/ 0 h 587"/>
                  <a:gd name="T66" fmla="*/ 2147483646 w 249"/>
                  <a:gd name="T67" fmla="*/ 0 h 587"/>
                  <a:gd name="T68" fmla="*/ 2147483646 w 249"/>
                  <a:gd name="T69" fmla="*/ 2147483646 h 587"/>
                  <a:gd name="T70" fmla="*/ 2147483646 w 249"/>
                  <a:gd name="T71" fmla="*/ 2147483646 h 587"/>
                  <a:gd name="T72" fmla="*/ 2147483646 w 249"/>
                  <a:gd name="T73" fmla="*/ 2147483646 h 587"/>
                  <a:gd name="T74" fmla="*/ 2147483646 w 249"/>
                  <a:gd name="T75" fmla="*/ 2147483646 h 587"/>
                  <a:gd name="T76" fmla="*/ 2147483646 w 249"/>
                  <a:gd name="T77" fmla="*/ 2147483646 h 587"/>
                  <a:gd name="T78" fmla="*/ 0 w 249"/>
                  <a:gd name="T79" fmla="*/ 2147483646 h 587"/>
                  <a:gd name="T80" fmla="*/ 0 w 249"/>
                  <a:gd name="T81" fmla="*/ 2147483646 h 58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49"/>
                  <a:gd name="T124" fmla="*/ 0 h 587"/>
                  <a:gd name="T125" fmla="*/ 249 w 249"/>
                  <a:gd name="T126" fmla="*/ 587 h 58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49" h="587">
                    <a:moveTo>
                      <a:pt x="0" y="532"/>
                    </a:moveTo>
                    <a:lnTo>
                      <a:pt x="0" y="532"/>
                    </a:lnTo>
                    <a:lnTo>
                      <a:pt x="1" y="543"/>
                    </a:lnTo>
                    <a:lnTo>
                      <a:pt x="4" y="552"/>
                    </a:lnTo>
                    <a:lnTo>
                      <a:pt x="10" y="562"/>
                    </a:lnTo>
                    <a:lnTo>
                      <a:pt x="17" y="570"/>
                    </a:lnTo>
                    <a:lnTo>
                      <a:pt x="25" y="577"/>
                    </a:lnTo>
                    <a:lnTo>
                      <a:pt x="34" y="583"/>
                    </a:lnTo>
                    <a:lnTo>
                      <a:pt x="44" y="585"/>
                    </a:lnTo>
                    <a:lnTo>
                      <a:pt x="55" y="587"/>
                    </a:lnTo>
                    <a:lnTo>
                      <a:pt x="194" y="587"/>
                    </a:lnTo>
                    <a:lnTo>
                      <a:pt x="205" y="585"/>
                    </a:lnTo>
                    <a:lnTo>
                      <a:pt x="215" y="583"/>
                    </a:lnTo>
                    <a:lnTo>
                      <a:pt x="225" y="577"/>
                    </a:lnTo>
                    <a:lnTo>
                      <a:pt x="233" y="570"/>
                    </a:lnTo>
                    <a:lnTo>
                      <a:pt x="240" y="562"/>
                    </a:lnTo>
                    <a:lnTo>
                      <a:pt x="245" y="552"/>
                    </a:lnTo>
                    <a:lnTo>
                      <a:pt x="248" y="543"/>
                    </a:lnTo>
                    <a:lnTo>
                      <a:pt x="249" y="532"/>
                    </a:lnTo>
                    <a:lnTo>
                      <a:pt x="249" y="99"/>
                    </a:lnTo>
                    <a:lnTo>
                      <a:pt x="248" y="88"/>
                    </a:lnTo>
                    <a:lnTo>
                      <a:pt x="245" y="77"/>
                    </a:lnTo>
                    <a:lnTo>
                      <a:pt x="240" y="66"/>
                    </a:lnTo>
                    <a:lnTo>
                      <a:pt x="233" y="56"/>
                    </a:lnTo>
                    <a:lnTo>
                      <a:pt x="226" y="48"/>
                    </a:lnTo>
                    <a:lnTo>
                      <a:pt x="216" y="41"/>
                    </a:lnTo>
                    <a:lnTo>
                      <a:pt x="207" y="36"/>
                    </a:lnTo>
                    <a:lnTo>
                      <a:pt x="196" y="32"/>
                    </a:lnTo>
                    <a:lnTo>
                      <a:pt x="54" y="1"/>
                    </a:lnTo>
                    <a:lnTo>
                      <a:pt x="43" y="0"/>
                    </a:lnTo>
                    <a:lnTo>
                      <a:pt x="33" y="0"/>
                    </a:lnTo>
                    <a:lnTo>
                      <a:pt x="23" y="4"/>
                    </a:lnTo>
                    <a:lnTo>
                      <a:pt x="17" y="8"/>
                    </a:lnTo>
                    <a:lnTo>
                      <a:pt x="10" y="15"/>
                    </a:lnTo>
                    <a:lnTo>
                      <a:pt x="4" y="23"/>
                    </a:lnTo>
                    <a:lnTo>
                      <a:pt x="1" y="33"/>
                    </a:lnTo>
                    <a:lnTo>
                      <a:pt x="0" y="44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3764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6" name="Freeform 35"/>
              <p:cNvSpPr>
                <a:spLocks/>
              </p:cNvSpPr>
              <p:nvPr/>
            </p:nvSpPr>
            <p:spPr bwMode="auto">
              <a:xfrm rot="-1202463">
                <a:off x="7158761" y="5678752"/>
                <a:ext cx="153735" cy="1896736"/>
              </a:xfrm>
              <a:custGeom>
                <a:avLst/>
                <a:gdLst>
                  <a:gd name="T0" fmla="*/ 2147483646 w 151"/>
                  <a:gd name="T1" fmla="*/ 2147483646 h 1863"/>
                  <a:gd name="T2" fmla="*/ 2147483646 w 151"/>
                  <a:gd name="T3" fmla="*/ 2147483646 h 1863"/>
                  <a:gd name="T4" fmla="*/ 0 w 151"/>
                  <a:gd name="T5" fmla="*/ 0 h 1863"/>
                  <a:gd name="T6" fmla="*/ 2147483646 w 151"/>
                  <a:gd name="T7" fmla="*/ 2147483646 h 1863"/>
                  <a:gd name="T8" fmla="*/ 2147483646 w 151"/>
                  <a:gd name="T9" fmla="*/ 2147483646 h 18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1863"/>
                  <a:gd name="T17" fmla="*/ 151 w 151"/>
                  <a:gd name="T18" fmla="*/ 1863 h 18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1863">
                    <a:moveTo>
                      <a:pt x="151" y="1862"/>
                    </a:moveTo>
                    <a:lnTo>
                      <a:pt x="94" y="1863"/>
                    </a:lnTo>
                    <a:lnTo>
                      <a:pt x="0" y="0"/>
                    </a:lnTo>
                    <a:lnTo>
                      <a:pt x="54" y="19"/>
                    </a:lnTo>
                    <a:lnTo>
                      <a:pt x="151" y="1862"/>
                    </a:lnTo>
                    <a:close/>
                  </a:path>
                </a:pathLst>
              </a:custGeom>
              <a:solidFill>
                <a:srgbClr val="15261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7" name="Freeform 39"/>
              <p:cNvSpPr>
                <a:spLocks/>
              </p:cNvSpPr>
              <p:nvPr/>
            </p:nvSpPr>
            <p:spPr bwMode="auto">
              <a:xfrm rot="-1202463">
                <a:off x="6330182" y="5021099"/>
                <a:ext cx="103847" cy="109956"/>
              </a:xfrm>
              <a:custGeom>
                <a:avLst/>
                <a:gdLst>
                  <a:gd name="T0" fmla="*/ 2147483646 w 102"/>
                  <a:gd name="T1" fmla="*/ 2147483646 h 108"/>
                  <a:gd name="T2" fmla="*/ 2147483646 w 102"/>
                  <a:gd name="T3" fmla="*/ 2147483646 h 108"/>
                  <a:gd name="T4" fmla="*/ 2147483646 w 102"/>
                  <a:gd name="T5" fmla="*/ 2147483646 h 108"/>
                  <a:gd name="T6" fmla="*/ 2147483646 w 102"/>
                  <a:gd name="T7" fmla="*/ 2147483646 h 108"/>
                  <a:gd name="T8" fmla="*/ 2147483646 w 102"/>
                  <a:gd name="T9" fmla="*/ 2147483646 h 108"/>
                  <a:gd name="T10" fmla="*/ 2147483646 w 102"/>
                  <a:gd name="T11" fmla="*/ 2147483646 h 108"/>
                  <a:gd name="T12" fmla="*/ 2147483646 w 102"/>
                  <a:gd name="T13" fmla="*/ 2147483646 h 108"/>
                  <a:gd name="T14" fmla="*/ 2147483646 w 102"/>
                  <a:gd name="T15" fmla="*/ 2147483646 h 108"/>
                  <a:gd name="T16" fmla="*/ 2147483646 w 102"/>
                  <a:gd name="T17" fmla="*/ 2147483646 h 108"/>
                  <a:gd name="T18" fmla="*/ 2147483646 w 102"/>
                  <a:gd name="T19" fmla="*/ 2147483646 h 108"/>
                  <a:gd name="T20" fmla="*/ 2147483646 w 102"/>
                  <a:gd name="T21" fmla="*/ 2147483646 h 108"/>
                  <a:gd name="T22" fmla="*/ 2147483646 w 102"/>
                  <a:gd name="T23" fmla="*/ 2147483646 h 108"/>
                  <a:gd name="T24" fmla="*/ 2147483646 w 102"/>
                  <a:gd name="T25" fmla="*/ 2147483646 h 108"/>
                  <a:gd name="T26" fmla="*/ 2147483646 w 102"/>
                  <a:gd name="T27" fmla="*/ 2147483646 h 108"/>
                  <a:gd name="T28" fmla="*/ 2147483646 w 102"/>
                  <a:gd name="T29" fmla="*/ 2147483646 h 108"/>
                  <a:gd name="T30" fmla="*/ 2147483646 w 102"/>
                  <a:gd name="T31" fmla="*/ 2147483646 h 108"/>
                  <a:gd name="T32" fmla="*/ 2147483646 w 102"/>
                  <a:gd name="T33" fmla="*/ 2147483646 h 108"/>
                  <a:gd name="T34" fmla="*/ 2147483646 w 102"/>
                  <a:gd name="T35" fmla="*/ 2147483646 h 108"/>
                  <a:gd name="T36" fmla="*/ 0 w 102"/>
                  <a:gd name="T37" fmla="*/ 2147483646 h 108"/>
                  <a:gd name="T38" fmla="*/ 0 w 102"/>
                  <a:gd name="T39" fmla="*/ 2147483646 h 108"/>
                  <a:gd name="T40" fmla="*/ 2147483646 w 102"/>
                  <a:gd name="T41" fmla="*/ 2147483646 h 108"/>
                  <a:gd name="T42" fmla="*/ 2147483646 w 102"/>
                  <a:gd name="T43" fmla="*/ 2147483646 h 108"/>
                  <a:gd name="T44" fmla="*/ 2147483646 w 102"/>
                  <a:gd name="T45" fmla="*/ 2147483646 h 108"/>
                  <a:gd name="T46" fmla="*/ 2147483646 w 102"/>
                  <a:gd name="T47" fmla="*/ 2147483646 h 108"/>
                  <a:gd name="T48" fmla="*/ 2147483646 w 102"/>
                  <a:gd name="T49" fmla="*/ 2147483646 h 108"/>
                  <a:gd name="T50" fmla="*/ 2147483646 w 102"/>
                  <a:gd name="T51" fmla="*/ 2147483646 h 108"/>
                  <a:gd name="T52" fmla="*/ 2147483646 w 102"/>
                  <a:gd name="T53" fmla="*/ 0 h 108"/>
                  <a:gd name="T54" fmla="*/ 2147483646 w 102"/>
                  <a:gd name="T55" fmla="*/ 0 h 108"/>
                  <a:gd name="T56" fmla="*/ 2147483646 w 102"/>
                  <a:gd name="T57" fmla="*/ 0 h 108"/>
                  <a:gd name="T58" fmla="*/ 2147483646 w 102"/>
                  <a:gd name="T59" fmla="*/ 0 h 108"/>
                  <a:gd name="T60" fmla="*/ 2147483646 w 102"/>
                  <a:gd name="T61" fmla="*/ 2147483646 h 108"/>
                  <a:gd name="T62" fmla="*/ 2147483646 w 102"/>
                  <a:gd name="T63" fmla="*/ 2147483646 h 108"/>
                  <a:gd name="T64" fmla="*/ 2147483646 w 102"/>
                  <a:gd name="T65" fmla="*/ 2147483646 h 108"/>
                  <a:gd name="T66" fmla="*/ 2147483646 w 102"/>
                  <a:gd name="T67" fmla="*/ 2147483646 h 108"/>
                  <a:gd name="T68" fmla="*/ 2147483646 w 102"/>
                  <a:gd name="T69" fmla="*/ 2147483646 h 108"/>
                  <a:gd name="T70" fmla="*/ 2147483646 w 102"/>
                  <a:gd name="T71" fmla="*/ 2147483646 h 108"/>
                  <a:gd name="T72" fmla="*/ 2147483646 w 102"/>
                  <a:gd name="T73" fmla="*/ 2147483646 h 108"/>
                  <a:gd name="T74" fmla="*/ 2147483646 w 102"/>
                  <a:gd name="T75" fmla="*/ 2147483646 h 10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2"/>
                  <a:gd name="T115" fmla="*/ 0 h 108"/>
                  <a:gd name="T116" fmla="*/ 102 w 102"/>
                  <a:gd name="T117" fmla="*/ 108 h 10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2" h="108">
                    <a:moveTo>
                      <a:pt x="102" y="54"/>
                    </a:moveTo>
                    <a:lnTo>
                      <a:pt x="102" y="54"/>
                    </a:lnTo>
                    <a:lnTo>
                      <a:pt x="101" y="65"/>
                    </a:lnTo>
                    <a:lnTo>
                      <a:pt x="98" y="75"/>
                    </a:lnTo>
                    <a:lnTo>
                      <a:pt x="94" y="84"/>
                    </a:lnTo>
                    <a:lnTo>
                      <a:pt x="87" y="91"/>
                    </a:lnTo>
                    <a:lnTo>
                      <a:pt x="80" y="98"/>
                    </a:lnTo>
                    <a:lnTo>
                      <a:pt x="72" y="104"/>
                    </a:lnTo>
                    <a:lnTo>
                      <a:pt x="62" y="106"/>
                    </a:lnTo>
                    <a:lnTo>
                      <a:pt x="51" y="108"/>
                    </a:lnTo>
                    <a:lnTo>
                      <a:pt x="42" y="106"/>
                    </a:lnTo>
                    <a:lnTo>
                      <a:pt x="32" y="104"/>
                    </a:lnTo>
                    <a:lnTo>
                      <a:pt x="24" y="98"/>
                    </a:lnTo>
                    <a:lnTo>
                      <a:pt x="15" y="91"/>
                    </a:lnTo>
                    <a:lnTo>
                      <a:pt x="10" y="84"/>
                    </a:lnTo>
                    <a:lnTo>
                      <a:pt x="4" y="75"/>
                    </a:lnTo>
                    <a:lnTo>
                      <a:pt x="2" y="65"/>
                    </a:lnTo>
                    <a:lnTo>
                      <a:pt x="0" y="54"/>
                    </a:lnTo>
                    <a:lnTo>
                      <a:pt x="2" y="43"/>
                    </a:lnTo>
                    <a:lnTo>
                      <a:pt x="4" y="33"/>
                    </a:lnTo>
                    <a:lnTo>
                      <a:pt x="10" y="24"/>
                    </a:lnTo>
                    <a:lnTo>
                      <a:pt x="15" y="15"/>
                    </a:lnTo>
                    <a:lnTo>
                      <a:pt x="24" y="9"/>
                    </a:lnTo>
                    <a:lnTo>
                      <a:pt x="32" y="4"/>
                    </a:lnTo>
                    <a:lnTo>
                      <a:pt x="42" y="0"/>
                    </a:lnTo>
                    <a:lnTo>
                      <a:pt x="51" y="0"/>
                    </a:lnTo>
                    <a:lnTo>
                      <a:pt x="62" y="0"/>
                    </a:lnTo>
                    <a:lnTo>
                      <a:pt x="72" y="4"/>
                    </a:lnTo>
                    <a:lnTo>
                      <a:pt x="80" y="9"/>
                    </a:lnTo>
                    <a:lnTo>
                      <a:pt x="87" y="15"/>
                    </a:lnTo>
                    <a:lnTo>
                      <a:pt x="94" y="24"/>
                    </a:lnTo>
                    <a:lnTo>
                      <a:pt x="98" y="33"/>
                    </a:lnTo>
                    <a:lnTo>
                      <a:pt x="101" y="43"/>
                    </a:lnTo>
                    <a:lnTo>
                      <a:pt x="102" y="54"/>
                    </a:lnTo>
                    <a:close/>
                  </a:path>
                </a:pathLst>
              </a:custGeom>
              <a:solidFill>
                <a:srgbClr val="5238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8" name="Freeform 41"/>
              <p:cNvSpPr>
                <a:spLocks/>
              </p:cNvSpPr>
              <p:nvPr/>
            </p:nvSpPr>
            <p:spPr bwMode="auto">
              <a:xfrm rot="-1202463">
                <a:off x="5984901" y="5147052"/>
                <a:ext cx="103847" cy="109956"/>
              </a:xfrm>
              <a:custGeom>
                <a:avLst/>
                <a:gdLst>
                  <a:gd name="T0" fmla="*/ 2147483646 w 102"/>
                  <a:gd name="T1" fmla="*/ 2147483646 h 108"/>
                  <a:gd name="T2" fmla="*/ 2147483646 w 102"/>
                  <a:gd name="T3" fmla="*/ 2147483646 h 108"/>
                  <a:gd name="T4" fmla="*/ 2147483646 w 102"/>
                  <a:gd name="T5" fmla="*/ 2147483646 h 108"/>
                  <a:gd name="T6" fmla="*/ 2147483646 w 102"/>
                  <a:gd name="T7" fmla="*/ 2147483646 h 108"/>
                  <a:gd name="T8" fmla="*/ 2147483646 w 102"/>
                  <a:gd name="T9" fmla="*/ 2147483646 h 108"/>
                  <a:gd name="T10" fmla="*/ 2147483646 w 102"/>
                  <a:gd name="T11" fmla="*/ 2147483646 h 108"/>
                  <a:gd name="T12" fmla="*/ 2147483646 w 102"/>
                  <a:gd name="T13" fmla="*/ 2147483646 h 108"/>
                  <a:gd name="T14" fmla="*/ 2147483646 w 102"/>
                  <a:gd name="T15" fmla="*/ 2147483646 h 108"/>
                  <a:gd name="T16" fmla="*/ 2147483646 w 102"/>
                  <a:gd name="T17" fmla="*/ 2147483646 h 108"/>
                  <a:gd name="T18" fmla="*/ 2147483646 w 102"/>
                  <a:gd name="T19" fmla="*/ 2147483646 h 108"/>
                  <a:gd name="T20" fmla="*/ 2147483646 w 102"/>
                  <a:gd name="T21" fmla="*/ 2147483646 h 108"/>
                  <a:gd name="T22" fmla="*/ 2147483646 w 102"/>
                  <a:gd name="T23" fmla="*/ 2147483646 h 108"/>
                  <a:gd name="T24" fmla="*/ 2147483646 w 102"/>
                  <a:gd name="T25" fmla="*/ 2147483646 h 108"/>
                  <a:gd name="T26" fmla="*/ 2147483646 w 102"/>
                  <a:gd name="T27" fmla="*/ 2147483646 h 108"/>
                  <a:gd name="T28" fmla="*/ 2147483646 w 102"/>
                  <a:gd name="T29" fmla="*/ 2147483646 h 108"/>
                  <a:gd name="T30" fmla="*/ 2147483646 w 102"/>
                  <a:gd name="T31" fmla="*/ 2147483646 h 108"/>
                  <a:gd name="T32" fmla="*/ 2147483646 w 102"/>
                  <a:gd name="T33" fmla="*/ 2147483646 h 108"/>
                  <a:gd name="T34" fmla="*/ 2147483646 w 102"/>
                  <a:gd name="T35" fmla="*/ 2147483646 h 108"/>
                  <a:gd name="T36" fmla="*/ 0 w 102"/>
                  <a:gd name="T37" fmla="*/ 2147483646 h 108"/>
                  <a:gd name="T38" fmla="*/ 0 w 102"/>
                  <a:gd name="T39" fmla="*/ 2147483646 h 108"/>
                  <a:gd name="T40" fmla="*/ 2147483646 w 102"/>
                  <a:gd name="T41" fmla="*/ 2147483646 h 108"/>
                  <a:gd name="T42" fmla="*/ 2147483646 w 102"/>
                  <a:gd name="T43" fmla="*/ 2147483646 h 108"/>
                  <a:gd name="T44" fmla="*/ 2147483646 w 102"/>
                  <a:gd name="T45" fmla="*/ 2147483646 h 108"/>
                  <a:gd name="T46" fmla="*/ 2147483646 w 102"/>
                  <a:gd name="T47" fmla="*/ 2147483646 h 108"/>
                  <a:gd name="T48" fmla="*/ 2147483646 w 102"/>
                  <a:gd name="T49" fmla="*/ 2147483646 h 108"/>
                  <a:gd name="T50" fmla="*/ 2147483646 w 102"/>
                  <a:gd name="T51" fmla="*/ 2147483646 h 108"/>
                  <a:gd name="T52" fmla="*/ 2147483646 w 102"/>
                  <a:gd name="T53" fmla="*/ 0 h 108"/>
                  <a:gd name="T54" fmla="*/ 2147483646 w 102"/>
                  <a:gd name="T55" fmla="*/ 0 h 108"/>
                  <a:gd name="T56" fmla="*/ 2147483646 w 102"/>
                  <a:gd name="T57" fmla="*/ 0 h 108"/>
                  <a:gd name="T58" fmla="*/ 2147483646 w 102"/>
                  <a:gd name="T59" fmla="*/ 0 h 108"/>
                  <a:gd name="T60" fmla="*/ 2147483646 w 102"/>
                  <a:gd name="T61" fmla="*/ 2147483646 h 108"/>
                  <a:gd name="T62" fmla="*/ 2147483646 w 102"/>
                  <a:gd name="T63" fmla="*/ 2147483646 h 108"/>
                  <a:gd name="T64" fmla="*/ 2147483646 w 102"/>
                  <a:gd name="T65" fmla="*/ 2147483646 h 108"/>
                  <a:gd name="T66" fmla="*/ 2147483646 w 102"/>
                  <a:gd name="T67" fmla="*/ 2147483646 h 108"/>
                  <a:gd name="T68" fmla="*/ 2147483646 w 102"/>
                  <a:gd name="T69" fmla="*/ 2147483646 h 108"/>
                  <a:gd name="T70" fmla="*/ 2147483646 w 102"/>
                  <a:gd name="T71" fmla="*/ 2147483646 h 108"/>
                  <a:gd name="T72" fmla="*/ 2147483646 w 102"/>
                  <a:gd name="T73" fmla="*/ 2147483646 h 10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2"/>
                  <a:gd name="T112" fmla="*/ 0 h 108"/>
                  <a:gd name="T113" fmla="*/ 102 w 102"/>
                  <a:gd name="T114" fmla="*/ 108 h 10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2" h="108">
                    <a:moveTo>
                      <a:pt x="102" y="54"/>
                    </a:moveTo>
                    <a:lnTo>
                      <a:pt x="102" y="54"/>
                    </a:lnTo>
                    <a:lnTo>
                      <a:pt x="101" y="65"/>
                    </a:lnTo>
                    <a:lnTo>
                      <a:pt x="98" y="75"/>
                    </a:lnTo>
                    <a:lnTo>
                      <a:pt x="94" y="84"/>
                    </a:lnTo>
                    <a:lnTo>
                      <a:pt x="87" y="91"/>
                    </a:lnTo>
                    <a:lnTo>
                      <a:pt x="80" y="98"/>
                    </a:lnTo>
                    <a:lnTo>
                      <a:pt x="70" y="104"/>
                    </a:lnTo>
                    <a:lnTo>
                      <a:pt x="62" y="106"/>
                    </a:lnTo>
                    <a:lnTo>
                      <a:pt x="51" y="108"/>
                    </a:lnTo>
                    <a:lnTo>
                      <a:pt x="42" y="106"/>
                    </a:lnTo>
                    <a:lnTo>
                      <a:pt x="32" y="104"/>
                    </a:lnTo>
                    <a:lnTo>
                      <a:pt x="22" y="98"/>
                    </a:lnTo>
                    <a:lnTo>
                      <a:pt x="15" y="91"/>
                    </a:lnTo>
                    <a:lnTo>
                      <a:pt x="8" y="84"/>
                    </a:lnTo>
                    <a:lnTo>
                      <a:pt x="4" y="75"/>
                    </a:lnTo>
                    <a:lnTo>
                      <a:pt x="2" y="65"/>
                    </a:lnTo>
                    <a:lnTo>
                      <a:pt x="0" y="54"/>
                    </a:lnTo>
                    <a:lnTo>
                      <a:pt x="2" y="43"/>
                    </a:lnTo>
                    <a:lnTo>
                      <a:pt x="4" y="33"/>
                    </a:lnTo>
                    <a:lnTo>
                      <a:pt x="8" y="24"/>
                    </a:lnTo>
                    <a:lnTo>
                      <a:pt x="15" y="15"/>
                    </a:lnTo>
                    <a:lnTo>
                      <a:pt x="22" y="9"/>
                    </a:lnTo>
                    <a:lnTo>
                      <a:pt x="32" y="4"/>
                    </a:lnTo>
                    <a:lnTo>
                      <a:pt x="42" y="0"/>
                    </a:lnTo>
                    <a:lnTo>
                      <a:pt x="51" y="0"/>
                    </a:lnTo>
                    <a:lnTo>
                      <a:pt x="62" y="0"/>
                    </a:lnTo>
                    <a:lnTo>
                      <a:pt x="70" y="4"/>
                    </a:lnTo>
                    <a:lnTo>
                      <a:pt x="80" y="9"/>
                    </a:lnTo>
                    <a:lnTo>
                      <a:pt x="87" y="15"/>
                    </a:lnTo>
                    <a:lnTo>
                      <a:pt x="94" y="24"/>
                    </a:lnTo>
                    <a:lnTo>
                      <a:pt x="98" y="33"/>
                    </a:lnTo>
                    <a:lnTo>
                      <a:pt x="101" y="43"/>
                    </a:lnTo>
                    <a:lnTo>
                      <a:pt x="102" y="54"/>
                    </a:lnTo>
                    <a:close/>
                  </a:path>
                </a:pathLst>
              </a:custGeom>
              <a:solidFill>
                <a:srgbClr val="5238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69" name="Freeform 42"/>
              <p:cNvSpPr>
                <a:spLocks/>
              </p:cNvSpPr>
              <p:nvPr/>
            </p:nvSpPr>
            <p:spPr bwMode="auto">
              <a:xfrm rot="-1202463">
                <a:off x="5984901" y="5147052"/>
                <a:ext cx="103847" cy="109956"/>
              </a:xfrm>
              <a:custGeom>
                <a:avLst/>
                <a:gdLst>
                  <a:gd name="T0" fmla="*/ 2147483646 w 102"/>
                  <a:gd name="T1" fmla="*/ 2147483646 h 108"/>
                  <a:gd name="T2" fmla="*/ 2147483646 w 102"/>
                  <a:gd name="T3" fmla="*/ 2147483646 h 108"/>
                  <a:gd name="T4" fmla="*/ 2147483646 w 102"/>
                  <a:gd name="T5" fmla="*/ 2147483646 h 108"/>
                  <a:gd name="T6" fmla="*/ 2147483646 w 102"/>
                  <a:gd name="T7" fmla="*/ 2147483646 h 108"/>
                  <a:gd name="T8" fmla="*/ 2147483646 w 102"/>
                  <a:gd name="T9" fmla="*/ 2147483646 h 108"/>
                  <a:gd name="T10" fmla="*/ 2147483646 w 102"/>
                  <a:gd name="T11" fmla="*/ 2147483646 h 108"/>
                  <a:gd name="T12" fmla="*/ 2147483646 w 102"/>
                  <a:gd name="T13" fmla="*/ 2147483646 h 108"/>
                  <a:gd name="T14" fmla="*/ 2147483646 w 102"/>
                  <a:gd name="T15" fmla="*/ 2147483646 h 108"/>
                  <a:gd name="T16" fmla="*/ 2147483646 w 102"/>
                  <a:gd name="T17" fmla="*/ 2147483646 h 108"/>
                  <a:gd name="T18" fmla="*/ 2147483646 w 102"/>
                  <a:gd name="T19" fmla="*/ 2147483646 h 108"/>
                  <a:gd name="T20" fmla="*/ 2147483646 w 102"/>
                  <a:gd name="T21" fmla="*/ 2147483646 h 108"/>
                  <a:gd name="T22" fmla="*/ 2147483646 w 102"/>
                  <a:gd name="T23" fmla="*/ 2147483646 h 108"/>
                  <a:gd name="T24" fmla="*/ 2147483646 w 102"/>
                  <a:gd name="T25" fmla="*/ 2147483646 h 108"/>
                  <a:gd name="T26" fmla="*/ 2147483646 w 102"/>
                  <a:gd name="T27" fmla="*/ 2147483646 h 108"/>
                  <a:gd name="T28" fmla="*/ 2147483646 w 102"/>
                  <a:gd name="T29" fmla="*/ 2147483646 h 108"/>
                  <a:gd name="T30" fmla="*/ 2147483646 w 102"/>
                  <a:gd name="T31" fmla="*/ 2147483646 h 108"/>
                  <a:gd name="T32" fmla="*/ 2147483646 w 102"/>
                  <a:gd name="T33" fmla="*/ 2147483646 h 108"/>
                  <a:gd name="T34" fmla="*/ 2147483646 w 102"/>
                  <a:gd name="T35" fmla="*/ 2147483646 h 108"/>
                  <a:gd name="T36" fmla="*/ 0 w 102"/>
                  <a:gd name="T37" fmla="*/ 2147483646 h 108"/>
                  <a:gd name="T38" fmla="*/ 0 w 102"/>
                  <a:gd name="T39" fmla="*/ 2147483646 h 108"/>
                  <a:gd name="T40" fmla="*/ 2147483646 w 102"/>
                  <a:gd name="T41" fmla="*/ 2147483646 h 108"/>
                  <a:gd name="T42" fmla="*/ 2147483646 w 102"/>
                  <a:gd name="T43" fmla="*/ 2147483646 h 108"/>
                  <a:gd name="T44" fmla="*/ 2147483646 w 102"/>
                  <a:gd name="T45" fmla="*/ 2147483646 h 108"/>
                  <a:gd name="T46" fmla="*/ 2147483646 w 102"/>
                  <a:gd name="T47" fmla="*/ 2147483646 h 108"/>
                  <a:gd name="T48" fmla="*/ 2147483646 w 102"/>
                  <a:gd name="T49" fmla="*/ 2147483646 h 108"/>
                  <a:gd name="T50" fmla="*/ 2147483646 w 102"/>
                  <a:gd name="T51" fmla="*/ 2147483646 h 108"/>
                  <a:gd name="T52" fmla="*/ 2147483646 w 102"/>
                  <a:gd name="T53" fmla="*/ 0 h 108"/>
                  <a:gd name="T54" fmla="*/ 2147483646 w 102"/>
                  <a:gd name="T55" fmla="*/ 0 h 108"/>
                  <a:gd name="T56" fmla="*/ 2147483646 w 102"/>
                  <a:gd name="T57" fmla="*/ 0 h 108"/>
                  <a:gd name="T58" fmla="*/ 2147483646 w 102"/>
                  <a:gd name="T59" fmla="*/ 0 h 108"/>
                  <a:gd name="T60" fmla="*/ 2147483646 w 102"/>
                  <a:gd name="T61" fmla="*/ 2147483646 h 108"/>
                  <a:gd name="T62" fmla="*/ 2147483646 w 102"/>
                  <a:gd name="T63" fmla="*/ 2147483646 h 108"/>
                  <a:gd name="T64" fmla="*/ 2147483646 w 102"/>
                  <a:gd name="T65" fmla="*/ 2147483646 h 108"/>
                  <a:gd name="T66" fmla="*/ 2147483646 w 102"/>
                  <a:gd name="T67" fmla="*/ 2147483646 h 108"/>
                  <a:gd name="T68" fmla="*/ 2147483646 w 102"/>
                  <a:gd name="T69" fmla="*/ 2147483646 h 108"/>
                  <a:gd name="T70" fmla="*/ 2147483646 w 102"/>
                  <a:gd name="T71" fmla="*/ 2147483646 h 108"/>
                  <a:gd name="T72" fmla="*/ 2147483646 w 102"/>
                  <a:gd name="T73" fmla="*/ 2147483646 h 10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2"/>
                  <a:gd name="T112" fmla="*/ 0 h 108"/>
                  <a:gd name="T113" fmla="*/ 102 w 102"/>
                  <a:gd name="T114" fmla="*/ 108 h 10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2" h="108">
                    <a:moveTo>
                      <a:pt x="102" y="54"/>
                    </a:moveTo>
                    <a:lnTo>
                      <a:pt x="102" y="54"/>
                    </a:lnTo>
                    <a:lnTo>
                      <a:pt x="101" y="65"/>
                    </a:lnTo>
                    <a:lnTo>
                      <a:pt x="98" y="75"/>
                    </a:lnTo>
                    <a:lnTo>
                      <a:pt x="94" y="84"/>
                    </a:lnTo>
                    <a:lnTo>
                      <a:pt x="87" y="91"/>
                    </a:lnTo>
                    <a:lnTo>
                      <a:pt x="80" y="98"/>
                    </a:lnTo>
                    <a:lnTo>
                      <a:pt x="70" y="104"/>
                    </a:lnTo>
                    <a:lnTo>
                      <a:pt x="62" y="106"/>
                    </a:lnTo>
                    <a:lnTo>
                      <a:pt x="51" y="108"/>
                    </a:lnTo>
                    <a:lnTo>
                      <a:pt x="42" y="106"/>
                    </a:lnTo>
                    <a:lnTo>
                      <a:pt x="32" y="104"/>
                    </a:lnTo>
                    <a:lnTo>
                      <a:pt x="22" y="98"/>
                    </a:lnTo>
                    <a:lnTo>
                      <a:pt x="15" y="91"/>
                    </a:lnTo>
                    <a:lnTo>
                      <a:pt x="8" y="84"/>
                    </a:lnTo>
                    <a:lnTo>
                      <a:pt x="4" y="75"/>
                    </a:lnTo>
                    <a:lnTo>
                      <a:pt x="2" y="65"/>
                    </a:lnTo>
                    <a:lnTo>
                      <a:pt x="0" y="54"/>
                    </a:lnTo>
                    <a:lnTo>
                      <a:pt x="2" y="43"/>
                    </a:lnTo>
                    <a:lnTo>
                      <a:pt x="4" y="33"/>
                    </a:lnTo>
                    <a:lnTo>
                      <a:pt x="8" y="24"/>
                    </a:lnTo>
                    <a:lnTo>
                      <a:pt x="15" y="15"/>
                    </a:lnTo>
                    <a:lnTo>
                      <a:pt x="22" y="9"/>
                    </a:lnTo>
                    <a:lnTo>
                      <a:pt x="32" y="4"/>
                    </a:lnTo>
                    <a:lnTo>
                      <a:pt x="42" y="0"/>
                    </a:lnTo>
                    <a:lnTo>
                      <a:pt x="51" y="0"/>
                    </a:lnTo>
                    <a:lnTo>
                      <a:pt x="62" y="0"/>
                    </a:lnTo>
                    <a:lnTo>
                      <a:pt x="70" y="4"/>
                    </a:lnTo>
                    <a:lnTo>
                      <a:pt x="80" y="9"/>
                    </a:lnTo>
                    <a:lnTo>
                      <a:pt x="87" y="15"/>
                    </a:lnTo>
                    <a:lnTo>
                      <a:pt x="94" y="24"/>
                    </a:lnTo>
                    <a:lnTo>
                      <a:pt x="98" y="33"/>
                    </a:lnTo>
                    <a:lnTo>
                      <a:pt x="101" y="43"/>
                    </a:lnTo>
                    <a:lnTo>
                      <a:pt x="102" y="5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0" name="Freeform 44"/>
              <p:cNvSpPr>
                <a:spLocks/>
              </p:cNvSpPr>
              <p:nvPr/>
            </p:nvSpPr>
            <p:spPr bwMode="auto">
              <a:xfrm rot="-1202463">
                <a:off x="6040146" y="5205213"/>
                <a:ext cx="14253" cy="15272"/>
              </a:xfrm>
              <a:custGeom>
                <a:avLst/>
                <a:gdLst>
                  <a:gd name="T0" fmla="*/ 2147483646 w 14"/>
                  <a:gd name="T1" fmla="*/ 2147483646 h 15"/>
                  <a:gd name="T2" fmla="*/ 2147483646 w 14"/>
                  <a:gd name="T3" fmla="*/ 2147483646 h 15"/>
                  <a:gd name="T4" fmla="*/ 2147483646 w 14"/>
                  <a:gd name="T5" fmla="*/ 2147483646 h 15"/>
                  <a:gd name="T6" fmla="*/ 2147483646 w 14"/>
                  <a:gd name="T7" fmla="*/ 2147483646 h 15"/>
                  <a:gd name="T8" fmla="*/ 2147483646 w 14"/>
                  <a:gd name="T9" fmla="*/ 2147483646 h 15"/>
                  <a:gd name="T10" fmla="*/ 2147483646 w 14"/>
                  <a:gd name="T11" fmla="*/ 2147483646 h 15"/>
                  <a:gd name="T12" fmla="*/ 2147483646 w 14"/>
                  <a:gd name="T13" fmla="*/ 2147483646 h 15"/>
                  <a:gd name="T14" fmla="*/ 2147483646 w 14"/>
                  <a:gd name="T15" fmla="*/ 2147483646 h 15"/>
                  <a:gd name="T16" fmla="*/ 2147483646 w 14"/>
                  <a:gd name="T17" fmla="*/ 2147483646 h 15"/>
                  <a:gd name="T18" fmla="*/ 0 w 14"/>
                  <a:gd name="T19" fmla="*/ 2147483646 h 15"/>
                  <a:gd name="T20" fmla="*/ 0 w 14"/>
                  <a:gd name="T21" fmla="*/ 2147483646 h 15"/>
                  <a:gd name="T22" fmla="*/ 0 w 14"/>
                  <a:gd name="T23" fmla="*/ 2147483646 h 15"/>
                  <a:gd name="T24" fmla="*/ 0 w 14"/>
                  <a:gd name="T25" fmla="*/ 2147483646 h 15"/>
                  <a:gd name="T26" fmla="*/ 2147483646 w 14"/>
                  <a:gd name="T27" fmla="*/ 2147483646 h 15"/>
                  <a:gd name="T28" fmla="*/ 2147483646 w 14"/>
                  <a:gd name="T29" fmla="*/ 2147483646 h 15"/>
                  <a:gd name="T30" fmla="*/ 2147483646 w 14"/>
                  <a:gd name="T31" fmla="*/ 0 h 15"/>
                  <a:gd name="T32" fmla="*/ 2147483646 w 14"/>
                  <a:gd name="T33" fmla="*/ 0 h 15"/>
                  <a:gd name="T34" fmla="*/ 2147483646 w 14"/>
                  <a:gd name="T35" fmla="*/ 2147483646 h 15"/>
                  <a:gd name="T36" fmla="*/ 2147483646 w 14"/>
                  <a:gd name="T37" fmla="*/ 2147483646 h 15"/>
                  <a:gd name="T38" fmla="*/ 2147483646 w 14"/>
                  <a:gd name="T39" fmla="*/ 2147483646 h 15"/>
                  <a:gd name="T40" fmla="*/ 2147483646 w 14"/>
                  <a:gd name="T41" fmla="*/ 2147483646 h 1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"/>
                  <a:gd name="T64" fmla="*/ 0 h 15"/>
                  <a:gd name="T65" fmla="*/ 14 w 14"/>
                  <a:gd name="T66" fmla="*/ 15 h 1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" h="15">
                    <a:moveTo>
                      <a:pt x="14" y="8"/>
                    </a:moveTo>
                    <a:lnTo>
                      <a:pt x="14" y="8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9" y="13"/>
                    </a:lnTo>
                    <a:lnTo>
                      <a:pt x="7" y="15"/>
                    </a:lnTo>
                    <a:lnTo>
                      <a:pt x="4" y="13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11" y="2"/>
                    </a:lnTo>
                    <a:lnTo>
                      <a:pt x="12" y="5"/>
                    </a:lnTo>
                    <a:lnTo>
                      <a:pt x="14" y="8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1" name="Freeform 45"/>
              <p:cNvSpPr>
                <a:spLocks/>
              </p:cNvSpPr>
              <p:nvPr/>
            </p:nvSpPr>
            <p:spPr bwMode="auto">
              <a:xfrm rot="-1202463">
                <a:off x="5267160" y="6207701"/>
                <a:ext cx="531453" cy="650572"/>
              </a:xfrm>
              <a:custGeom>
                <a:avLst/>
                <a:gdLst>
                  <a:gd name="T0" fmla="*/ 2147483646 w 522"/>
                  <a:gd name="T1" fmla="*/ 2147483646 h 639"/>
                  <a:gd name="T2" fmla="*/ 2147483646 w 522"/>
                  <a:gd name="T3" fmla="*/ 2147483646 h 639"/>
                  <a:gd name="T4" fmla="*/ 2147483646 w 522"/>
                  <a:gd name="T5" fmla="*/ 2147483646 h 639"/>
                  <a:gd name="T6" fmla="*/ 2147483646 w 522"/>
                  <a:gd name="T7" fmla="*/ 2147483646 h 639"/>
                  <a:gd name="T8" fmla="*/ 2147483646 w 522"/>
                  <a:gd name="T9" fmla="*/ 2147483646 h 639"/>
                  <a:gd name="T10" fmla="*/ 2147483646 w 522"/>
                  <a:gd name="T11" fmla="*/ 2147483646 h 639"/>
                  <a:gd name="T12" fmla="*/ 2147483646 w 522"/>
                  <a:gd name="T13" fmla="*/ 2147483646 h 639"/>
                  <a:gd name="T14" fmla="*/ 2147483646 w 522"/>
                  <a:gd name="T15" fmla="*/ 2147483646 h 639"/>
                  <a:gd name="T16" fmla="*/ 2147483646 w 522"/>
                  <a:gd name="T17" fmla="*/ 2147483646 h 639"/>
                  <a:gd name="T18" fmla="*/ 2147483646 w 522"/>
                  <a:gd name="T19" fmla="*/ 2147483646 h 639"/>
                  <a:gd name="T20" fmla="*/ 2147483646 w 522"/>
                  <a:gd name="T21" fmla="*/ 2147483646 h 639"/>
                  <a:gd name="T22" fmla="*/ 2147483646 w 522"/>
                  <a:gd name="T23" fmla="*/ 2147483646 h 639"/>
                  <a:gd name="T24" fmla="*/ 2147483646 w 522"/>
                  <a:gd name="T25" fmla="*/ 2147483646 h 639"/>
                  <a:gd name="T26" fmla="*/ 2147483646 w 522"/>
                  <a:gd name="T27" fmla="*/ 2147483646 h 639"/>
                  <a:gd name="T28" fmla="*/ 2147483646 w 522"/>
                  <a:gd name="T29" fmla="*/ 2147483646 h 639"/>
                  <a:gd name="T30" fmla="*/ 2147483646 w 522"/>
                  <a:gd name="T31" fmla="*/ 2147483646 h 639"/>
                  <a:gd name="T32" fmla="*/ 2147483646 w 522"/>
                  <a:gd name="T33" fmla="*/ 2147483646 h 639"/>
                  <a:gd name="T34" fmla="*/ 2147483646 w 522"/>
                  <a:gd name="T35" fmla="*/ 2147483646 h 639"/>
                  <a:gd name="T36" fmla="*/ 2147483646 w 522"/>
                  <a:gd name="T37" fmla="*/ 2147483646 h 639"/>
                  <a:gd name="T38" fmla="*/ 2147483646 w 522"/>
                  <a:gd name="T39" fmla="*/ 2147483646 h 639"/>
                  <a:gd name="T40" fmla="*/ 2147483646 w 522"/>
                  <a:gd name="T41" fmla="*/ 2147483646 h 639"/>
                  <a:gd name="T42" fmla="*/ 2147483646 w 522"/>
                  <a:gd name="T43" fmla="*/ 2147483646 h 639"/>
                  <a:gd name="T44" fmla="*/ 2147483646 w 522"/>
                  <a:gd name="T45" fmla="*/ 2147483646 h 639"/>
                  <a:gd name="T46" fmla="*/ 2147483646 w 522"/>
                  <a:gd name="T47" fmla="*/ 2147483646 h 639"/>
                  <a:gd name="T48" fmla="*/ 2147483646 w 522"/>
                  <a:gd name="T49" fmla="*/ 2147483646 h 639"/>
                  <a:gd name="T50" fmla="*/ 2147483646 w 522"/>
                  <a:gd name="T51" fmla="*/ 2147483646 h 639"/>
                  <a:gd name="T52" fmla="*/ 2147483646 w 522"/>
                  <a:gd name="T53" fmla="*/ 2147483646 h 639"/>
                  <a:gd name="T54" fmla="*/ 2147483646 w 522"/>
                  <a:gd name="T55" fmla="*/ 2147483646 h 639"/>
                  <a:gd name="T56" fmla="*/ 0 w 522"/>
                  <a:gd name="T57" fmla="*/ 2147483646 h 639"/>
                  <a:gd name="T58" fmla="*/ 0 w 522"/>
                  <a:gd name="T59" fmla="*/ 2147483646 h 639"/>
                  <a:gd name="T60" fmla="*/ 2147483646 w 522"/>
                  <a:gd name="T61" fmla="*/ 2147483646 h 639"/>
                  <a:gd name="T62" fmla="*/ 2147483646 w 522"/>
                  <a:gd name="T63" fmla="*/ 2147483646 h 639"/>
                  <a:gd name="T64" fmla="*/ 2147483646 w 522"/>
                  <a:gd name="T65" fmla="*/ 2147483646 h 639"/>
                  <a:gd name="T66" fmla="*/ 2147483646 w 522"/>
                  <a:gd name="T67" fmla="*/ 2147483646 h 639"/>
                  <a:gd name="T68" fmla="*/ 2147483646 w 522"/>
                  <a:gd name="T69" fmla="*/ 2147483646 h 639"/>
                  <a:gd name="T70" fmla="*/ 2147483646 w 522"/>
                  <a:gd name="T71" fmla="*/ 2147483646 h 639"/>
                  <a:gd name="T72" fmla="*/ 2147483646 w 522"/>
                  <a:gd name="T73" fmla="*/ 2147483646 h 639"/>
                  <a:gd name="T74" fmla="*/ 2147483646 w 522"/>
                  <a:gd name="T75" fmla="*/ 2147483646 h 639"/>
                  <a:gd name="T76" fmla="*/ 2147483646 w 522"/>
                  <a:gd name="T77" fmla="*/ 2147483646 h 639"/>
                  <a:gd name="T78" fmla="*/ 2147483646 w 522"/>
                  <a:gd name="T79" fmla="*/ 2147483646 h 639"/>
                  <a:gd name="T80" fmla="*/ 2147483646 w 522"/>
                  <a:gd name="T81" fmla="*/ 2147483646 h 639"/>
                  <a:gd name="T82" fmla="*/ 2147483646 w 522"/>
                  <a:gd name="T83" fmla="*/ 2147483646 h 639"/>
                  <a:gd name="T84" fmla="*/ 2147483646 w 522"/>
                  <a:gd name="T85" fmla="*/ 2147483646 h 639"/>
                  <a:gd name="T86" fmla="*/ 2147483646 w 522"/>
                  <a:gd name="T87" fmla="*/ 0 h 639"/>
                  <a:gd name="T88" fmla="*/ 2147483646 w 522"/>
                  <a:gd name="T89" fmla="*/ 0 h 639"/>
                  <a:gd name="T90" fmla="*/ 2147483646 w 522"/>
                  <a:gd name="T91" fmla="*/ 2147483646 h 639"/>
                  <a:gd name="T92" fmla="*/ 2147483646 w 522"/>
                  <a:gd name="T93" fmla="*/ 2147483646 h 639"/>
                  <a:gd name="T94" fmla="*/ 2147483646 w 522"/>
                  <a:gd name="T95" fmla="*/ 2147483646 h 639"/>
                  <a:gd name="T96" fmla="*/ 2147483646 w 522"/>
                  <a:gd name="T97" fmla="*/ 2147483646 h 639"/>
                  <a:gd name="T98" fmla="*/ 2147483646 w 522"/>
                  <a:gd name="T99" fmla="*/ 2147483646 h 639"/>
                  <a:gd name="T100" fmla="*/ 2147483646 w 522"/>
                  <a:gd name="T101" fmla="*/ 2147483646 h 63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22"/>
                  <a:gd name="T154" fmla="*/ 0 h 639"/>
                  <a:gd name="T155" fmla="*/ 522 w 522"/>
                  <a:gd name="T156" fmla="*/ 639 h 63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22" h="639">
                    <a:moveTo>
                      <a:pt x="518" y="468"/>
                    </a:moveTo>
                    <a:lnTo>
                      <a:pt x="518" y="468"/>
                    </a:lnTo>
                    <a:lnTo>
                      <a:pt x="521" y="474"/>
                    </a:lnTo>
                    <a:lnTo>
                      <a:pt x="522" y="481"/>
                    </a:lnTo>
                    <a:lnTo>
                      <a:pt x="522" y="487"/>
                    </a:lnTo>
                    <a:lnTo>
                      <a:pt x="522" y="496"/>
                    </a:lnTo>
                    <a:lnTo>
                      <a:pt x="520" y="504"/>
                    </a:lnTo>
                    <a:lnTo>
                      <a:pt x="517" y="512"/>
                    </a:lnTo>
                    <a:lnTo>
                      <a:pt x="507" y="529"/>
                    </a:lnTo>
                    <a:lnTo>
                      <a:pt x="495" y="547"/>
                    </a:lnTo>
                    <a:lnTo>
                      <a:pt x="478" y="566"/>
                    </a:lnTo>
                    <a:lnTo>
                      <a:pt x="458" y="583"/>
                    </a:lnTo>
                    <a:lnTo>
                      <a:pt x="436" y="599"/>
                    </a:lnTo>
                    <a:lnTo>
                      <a:pt x="411" y="614"/>
                    </a:lnTo>
                    <a:lnTo>
                      <a:pt x="387" y="625"/>
                    </a:lnTo>
                    <a:lnTo>
                      <a:pt x="364" y="634"/>
                    </a:lnTo>
                    <a:lnTo>
                      <a:pt x="343" y="639"/>
                    </a:lnTo>
                    <a:lnTo>
                      <a:pt x="324" y="639"/>
                    </a:lnTo>
                    <a:lnTo>
                      <a:pt x="314" y="639"/>
                    </a:lnTo>
                    <a:lnTo>
                      <a:pt x="308" y="638"/>
                    </a:lnTo>
                    <a:lnTo>
                      <a:pt x="301" y="635"/>
                    </a:lnTo>
                    <a:lnTo>
                      <a:pt x="294" y="632"/>
                    </a:lnTo>
                    <a:lnTo>
                      <a:pt x="288" y="628"/>
                    </a:lnTo>
                    <a:lnTo>
                      <a:pt x="284" y="622"/>
                    </a:lnTo>
                    <a:lnTo>
                      <a:pt x="6" y="172"/>
                    </a:lnTo>
                    <a:lnTo>
                      <a:pt x="3" y="165"/>
                    </a:lnTo>
                    <a:lnTo>
                      <a:pt x="0" y="158"/>
                    </a:lnTo>
                    <a:lnTo>
                      <a:pt x="0" y="151"/>
                    </a:lnTo>
                    <a:lnTo>
                      <a:pt x="2" y="144"/>
                    </a:lnTo>
                    <a:lnTo>
                      <a:pt x="3" y="136"/>
                    </a:lnTo>
                    <a:lnTo>
                      <a:pt x="6" y="128"/>
                    </a:lnTo>
                    <a:lnTo>
                      <a:pt x="15" y="110"/>
                    </a:lnTo>
                    <a:lnTo>
                      <a:pt x="29" y="92"/>
                    </a:lnTo>
                    <a:lnTo>
                      <a:pt x="46" y="74"/>
                    </a:lnTo>
                    <a:lnTo>
                      <a:pt x="65" y="56"/>
                    </a:lnTo>
                    <a:lnTo>
                      <a:pt x="88" y="40"/>
                    </a:lnTo>
                    <a:lnTo>
                      <a:pt x="112" y="26"/>
                    </a:lnTo>
                    <a:lnTo>
                      <a:pt x="137" y="13"/>
                    </a:lnTo>
                    <a:lnTo>
                      <a:pt x="159" y="5"/>
                    </a:lnTo>
                    <a:lnTo>
                      <a:pt x="181" y="1"/>
                    </a:lnTo>
                    <a:lnTo>
                      <a:pt x="200" y="0"/>
                    </a:lnTo>
                    <a:lnTo>
                      <a:pt x="208" y="0"/>
                    </a:lnTo>
                    <a:lnTo>
                      <a:pt x="217" y="2"/>
                    </a:lnTo>
                    <a:lnTo>
                      <a:pt x="223" y="4"/>
                    </a:lnTo>
                    <a:lnTo>
                      <a:pt x="229" y="8"/>
                    </a:lnTo>
                    <a:lnTo>
                      <a:pt x="235" y="12"/>
                    </a:lnTo>
                    <a:lnTo>
                      <a:pt x="239" y="1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rgbClr val="D8AF8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2" name="Freeform 46"/>
              <p:cNvSpPr>
                <a:spLocks/>
              </p:cNvSpPr>
              <p:nvPr/>
            </p:nvSpPr>
            <p:spPr bwMode="auto">
              <a:xfrm rot="-1202463">
                <a:off x="5285580" y="6272890"/>
                <a:ext cx="1104647" cy="543669"/>
              </a:xfrm>
              <a:custGeom>
                <a:avLst/>
                <a:gdLst>
                  <a:gd name="T0" fmla="*/ 2147483646 w 1085"/>
                  <a:gd name="T1" fmla="*/ 2147483646 h 534"/>
                  <a:gd name="T2" fmla="*/ 2147483646 w 1085"/>
                  <a:gd name="T3" fmla="*/ 2147483646 h 534"/>
                  <a:gd name="T4" fmla="*/ 2147483646 w 1085"/>
                  <a:gd name="T5" fmla="*/ 2147483646 h 534"/>
                  <a:gd name="T6" fmla="*/ 2147483646 w 1085"/>
                  <a:gd name="T7" fmla="*/ 2147483646 h 534"/>
                  <a:gd name="T8" fmla="*/ 2147483646 w 1085"/>
                  <a:gd name="T9" fmla="*/ 2147483646 h 534"/>
                  <a:gd name="T10" fmla="*/ 2147483646 w 1085"/>
                  <a:gd name="T11" fmla="*/ 2147483646 h 534"/>
                  <a:gd name="T12" fmla="*/ 2147483646 w 1085"/>
                  <a:gd name="T13" fmla="*/ 2147483646 h 534"/>
                  <a:gd name="T14" fmla="*/ 2147483646 w 1085"/>
                  <a:gd name="T15" fmla="*/ 2147483646 h 534"/>
                  <a:gd name="T16" fmla="*/ 2147483646 w 1085"/>
                  <a:gd name="T17" fmla="*/ 2147483646 h 534"/>
                  <a:gd name="T18" fmla="*/ 2147483646 w 1085"/>
                  <a:gd name="T19" fmla="*/ 2147483646 h 534"/>
                  <a:gd name="T20" fmla="*/ 2147483646 w 1085"/>
                  <a:gd name="T21" fmla="*/ 2147483646 h 534"/>
                  <a:gd name="T22" fmla="*/ 2147483646 w 1085"/>
                  <a:gd name="T23" fmla="*/ 2147483646 h 534"/>
                  <a:gd name="T24" fmla="*/ 2147483646 w 1085"/>
                  <a:gd name="T25" fmla="*/ 2147483646 h 534"/>
                  <a:gd name="T26" fmla="*/ 2147483646 w 1085"/>
                  <a:gd name="T27" fmla="*/ 0 h 534"/>
                  <a:gd name="T28" fmla="*/ 2147483646 w 1085"/>
                  <a:gd name="T29" fmla="*/ 2147483646 h 534"/>
                  <a:gd name="T30" fmla="*/ 2147483646 w 1085"/>
                  <a:gd name="T31" fmla="*/ 2147483646 h 534"/>
                  <a:gd name="T32" fmla="*/ 2147483646 w 1085"/>
                  <a:gd name="T33" fmla="*/ 2147483646 h 534"/>
                  <a:gd name="T34" fmla="*/ 2147483646 w 1085"/>
                  <a:gd name="T35" fmla="*/ 2147483646 h 534"/>
                  <a:gd name="T36" fmla="*/ 2147483646 w 1085"/>
                  <a:gd name="T37" fmla="*/ 2147483646 h 534"/>
                  <a:gd name="T38" fmla="*/ 2147483646 w 1085"/>
                  <a:gd name="T39" fmla="*/ 2147483646 h 534"/>
                  <a:gd name="T40" fmla="*/ 2147483646 w 1085"/>
                  <a:gd name="T41" fmla="*/ 2147483646 h 534"/>
                  <a:gd name="T42" fmla="*/ 2147483646 w 1085"/>
                  <a:gd name="T43" fmla="*/ 2147483646 h 534"/>
                  <a:gd name="T44" fmla="*/ 2147483646 w 1085"/>
                  <a:gd name="T45" fmla="*/ 2147483646 h 534"/>
                  <a:gd name="T46" fmla="*/ 2147483646 w 1085"/>
                  <a:gd name="T47" fmla="*/ 2147483646 h 534"/>
                  <a:gd name="T48" fmla="*/ 2147483646 w 1085"/>
                  <a:gd name="T49" fmla="*/ 2147483646 h 534"/>
                  <a:gd name="T50" fmla="*/ 2147483646 w 1085"/>
                  <a:gd name="T51" fmla="*/ 2147483646 h 534"/>
                  <a:gd name="T52" fmla="*/ 2147483646 w 1085"/>
                  <a:gd name="T53" fmla="*/ 2147483646 h 534"/>
                  <a:gd name="T54" fmla="*/ 2147483646 w 1085"/>
                  <a:gd name="T55" fmla="*/ 2147483646 h 534"/>
                  <a:gd name="T56" fmla="*/ 2147483646 w 1085"/>
                  <a:gd name="T57" fmla="*/ 2147483646 h 534"/>
                  <a:gd name="T58" fmla="*/ 2147483646 w 1085"/>
                  <a:gd name="T59" fmla="*/ 2147483646 h 534"/>
                  <a:gd name="T60" fmla="*/ 2147483646 w 1085"/>
                  <a:gd name="T61" fmla="*/ 2147483646 h 534"/>
                  <a:gd name="T62" fmla="*/ 2147483646 w 1085"/>
                  <a:gd name="T63" fmla="*/ 2147483646 h 534"/>
                  <a:gd name="T64" fmla="*/ 2147483646 w 1085"/>
                  <a:gd name="T65" fmla="*/ 2147483646 h 534"/>
                  <a:gd name="T66" fmla="*/ 2147483646 w 1085"/>
                  <a:gd name="T67" fmla="*/ 2147483646 h 5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85"/>
                  <a:gd name="T103" fmla="*/ 0 h 534"/>
                  <a:gd name="T104" fmla="*/ 1085 w 1085"/>
                  <a:gd name="T105" fmla="*/ 534 h 53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85" h="534">
                    <a:moveTo>
                      <a:pt x="573" y="534"/>
                    </a:moveTo>
                    <a:lnTo>
                      <a:pt x="573" y="534"/>
                    </a:lnTo>
                    <a:lnTo>
                      <a:pt x="539" y="534"/>
                    </a:lnTo>
                    <a:lnTo>
                      <a:pt x="506" y="531"/>
                    </a:lnTo>
                    <a:lnTo>
                      <a:pt x="471" y="528"/>
                    </a:lnTo>
                    <a:lnTo>
                      <a:pt x="438" y="523"/>
                    </a:lnTo>
                    <a:lnTo>
                      <a:pt x="404" y="516"/>
                    </a:lnTo>
                    <a:lnTo>
                      <a:pt x="371" y="506"/>
                    </a:lnTo>
                    <a:lnTo>
                      <a:pt x="338" y="495"/>
                    </a:lnTo>
                    <a:lnTo>
                      <a:pt x="306" y="483"/>
                    </a:lnTo>
                    <a:lnTo>
                      <a:pt x="278" y="470"/>
                    </a:lnTo>
                    <a:lnTo>
                      <a:pt x="252" y="456"/>
                    </a:lnTo>
                    <a:lnTo>
                      <a:pt x="227" y="441"/>
                    </a:lnTo>
                    <a:lnTo>
                      <a:pt x="203" y="425"/>
                    </a:lnTo>
                    <a:lnTo>
                      <a:pt x="179" y="407"/>
                    </a:lnTo>
                    <a:lnTo>
                      <a:pt x="157" y="388"/>
                    </a:lnTo>
                    <a:lnTo>
                      <a:pt x="137" y="367"/>
                    </a:lnTo>
                    <a:lnTo>
                      <a:pt x="117" y="346"/>
                    </a:lnTo>
                    <a:lnTo>
                      <a:pt x="98" y="323"/>
                    </a:lnTo>
                    <a:lnTo>
                      <a:pt x="80" y="299"/>
                    </a:lnTo>
                    <a:lnTo>
                      <a:pt x="64" y="275"/>
                    </a:lnTo>
                    <a:lnTo>
                      <a:pt x="48" y="248"/>
                    </a:lnTo>
                    <a:lnTo>
                      <a:pt x="35" y="221"/>
                    </a:lnTo>
                    <a:lnTo>
                      <a:pt x="22" y="192"/>
                    </a:lnTo>
                    <a:lnTo>
                      <a:pt x="10" y="163"/>
                    </a:lnTo>
                    <a:lnTo>
                      <a:pt x="0" y="133"/>
                    </a:lnTo>
                    <a:lnTo>
                      <a:pt x="418" y="0"/>
                    </a:lnTo>
                    <a:lnTo>
                      <a:pt x="425" y="18"/>
                    </a:lnTo>
                    <a:lnTo>
                      <a:pt x="431" y="35"/>
                    </a:lnTo>
                    <a:lnTo>
                      <a:pt x="440" y="47"/>
                    </a:lnTo>
                    <a:lnTo>
                      <a:pt x="447" y="57"/>
                    </a:lnTo>
                    <a:lnTo>
                      <a:pt x="455" y="65"/>
                    </a:lnTo>
                    <a:lnTo>
                      <a:pt x="463" y="71"/>
                    </a:lnTo>
                    <a:lnTo>
                      <a:pt x="471" y="76"/>
                    </a:lnTo>
                    <a:lnTo>
                      <a:pt x="480" y="80"/>
                    </a:lnTo>
                    <a:lnTo>
                      <a:pt x="500" y="87"/>
                    </a:lnTo>
                    <a:lnTo>
                      <a:pt x="524" y="93"/>
                    </a:lnTo>
                    <a:lnTo>
                      <a:pt x="549" y="94"/>
                    </a:lnTo>
                    <a:lnTo>
                      <a:pt x="576" y="95"/>
                    </a:lnTo>
                    <a:lnTo>
                      <a:pt x="604" y="94"/>
                    </a:lnTo>
                    <a:lnTo>
                      <a:pt x="633" y="91"/>
                    </a:lnTo>
                    <a:lnTo>
                      <a:pt x="662" y="87"/>
                    </a:lnTo>
                    <a:lnTo>
                      <a:pt x="692" y="82"/>
                    </a:lnTo>
                    <a:lnTo>
                      <a:pt x="721" y="75"/>
                    </a:lnTo>
                    <a:lnTo>
                      <a:pt x="750" y="68"/>
                    </a:lnTo>
                    <a:lnTo>
                      <a:pt x="777" y="60"/>
                    </a:lnTo>
                    <a:lnTo>
                      <a:pt x="805" y="51"/>
                    </a:lnTo>
                    <a:lnTo>
                      <a:pt x="853" y="33"/>
                    </a:lnTo>
                    <a:lnTo>
                      <a:pt x="894" y="16"/>
                    </a:lnTo>
                    <a:lnTo>
                      <a:pt x="1085" y="411"/>
                    </a:lnTo>
                    <a:lnTo>
                      <a:pt x="1062" y="422"/>
                    </a:lnTo>
                    <a:lnTo>
                      <a:pt x="1025" y="437"/>
                    </a:lnTo>
                    <a:lnTo>
                      <a:pt x="973" y="458"/>
                    </a:lnTo>
                    <a:lnTo>
                      <a:pt x="943" y="468"/>
                    </a:lnTo>
                    <a:lnTo>
                      <a:pt x="908" y="479"/>
                    </a:lnTo>
                    <a:lnTo>
                      <a:pt x="872" y="490"/>
                    </a:lnTo>
                    <a:lnTo>
                      <a:pt x="834" y="499"/>
                    </a:lnTo>
                    <a:lnTo>
                      <a:pt x="794" y="509"/>
                    </a:lnTo>
                    <a:lnTo>
                      <a:pt x="752" y="517"/>
                    </a:lnTo>
                    <a:lnTo>
                      <a:pt x="708" y="524"/>
                    </a:lnTo>
                    <a:lnTo>
                      <a:pt x="664" y="530"/>
                    </a:lnTo>
                    <a:lnTo>
                      <a:pt x="619" y="532"/>
                    </a:lnTo>
                    <a:lnTo>
                      <a:pt x="573" y="534"/>
                    </a:lnTo>
                    <a:close/>
                  </a:path>
                </a:pathLst>
              </a:custGeom>
              <a:solidFill>
                <a:srgbClr val="AA85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3" name="Freeform 47"/>
              <p:cNvSpPr>
                <a:spLocks/>
              </p:cNvSpPr>
              <p:nvPr/>
            </p:nvSpPr>
            <p:spPr bwMode="auto">
              <a:xfrm rot="-1202463">
                <a:off x="6101967" y="5992264"/>
                <a:ext cx="253509" cy="597629"/>
              </a:xfrm>
              <a:custGeom>
                <a:avLst/>
                <a:gdLst>
                  <a:gd name="T0" fmla="*/ 2147483646 w 249"/>
                  <a:gd name="T1" fmla="*/ 2147483646 h 587"/>
                  <a:gd name="T2" fmla="*/ 2147483646 w 249"/>
                  <a:gd name="T3" fmla="*/ 2147483646 h 587"/>
                  <a:gd name="T4" fmla="*/ 2147483646 w 249"/>
                  <a:gd name="T5" fmla="*/ 2147483646 h 587"/>
                  <a:gd name="T6" fmla="*/ 2147483646 w 249"/>
                  <a:gd name="T7" fmla="*/ 2147483646 h 587"/>
                  <a:gd name="T8" fmla="*/ 2147483646 w 249"/>
                  <a:gd name="T9" fmla="*/ 2147483646 h 587"/>
                  <a:gd name="T10" fmla="*/ 2147483646 w 249"/>
                  <a:gd name="T11" fmla="*/ 2147483646 h 587"/>
                  <a:gd name="T12" fmla="*/ 2147483646 w 249"/>
                  <a:gd name="T13" fmla="*/ 2147483646 h 587"/>
                  <a:gd name="T14" fmla="*/ 2147483646 w 249"/>
                  <a:gd name="T15" fmla="*/ 2147483646 h 587"/>
                  <a:gd name="T16" fmla="*/ 2147483646 w 249"/>
                  <a:gd name="T17" fmla="*/ 2147483646 h 587"/>
                  <a:gd name="T18" fmla="*/ 2147483646 w 249"/>
                  <a:gd name="T19" fmla="*/ 2147483646 h 587"/>
                  <a:gd name="T20" fmla="*/ 2147483646 w 249"/>
                  <a:gd name="T21" fmla="*/ 2147483646 h 587"/>
                  <a:gd name="T22" fmla="*/ 2147483646 w 249"/>
                  <a:gd name="T23" fmla="*/ 2147483646 h 587"/>
                  <a:gd name="T24" fmla="*/ 2147483646 w 249"/>
                  <a:gd name="T25" fmla="*/ 2147483646 h 587"/>
                  <a:gd name="T26" fmla="*/ 2147483646 w 249"/>
                  <a:gd name="T27" fmla="*/ 2147483646 h 587"/>
                  <a:gd name="T28" fmla="*/ 2147483646 w 249"/>
                  <a:gd name="T29" fmla="*/ 2147483646 h 587"/>
                  <a:gd name="T30" fmla="*/ 2147483646 w 249"/>
                  <a:gd name="T31" fmla="*/ 2147483646 h 587"/>
                  <a:gd name="T32" fmla="*/ 2147483646 w 249"/>
                  <a:gd name="T33" fmla="*/ 2147483646 h 587"/>
                  <a:gd name="T34" fmla="*/ 2147483646 w 249"/>
                  <a:gd name="T35" fmla="*/ 2147483646 h 587"/>
                  <a:gd name="T36" fmla="*/ 2147483646 w 249"/>
                  <a:gd name="T37" fmla="*/ 2147483646 h 587"/>
                  <a:gd name="T38" fmla="*/ 0 w 249"/>
                  <a:gd name="T39" fmla="*/ 2147483646 h 587"/>
                  <a:gd name="T40" fmla="*/ 0 w 249"/>
                  <a:gd name="T41" fmla="*/ 2147483646 h 587"/>
                  <a:gd name="T42" fmla="*/ 0 w 249"/>
                  <a:gd name="T43" fmla="*/ 2147483646 h 587"/>
                  <a:gd name="T44" fmla="*/ 2147483646 w 249"/>
                  <a:gd name="T45" fmla="*/ 2147483646 h 587"/>
                  <a:gd name="T46" fmla="*/ 2147483646 w 249"/>
                  <a:gd name="T47" fmla="*/ 2147483646 h 587"/>
                  <a:gd name="T48" fmla="*/ 2147483646 w 249"/>
                  <a:gd name="T49" fmla="*/ 2147483646 h 587"/>
                  <a:gd name="T50" fmla="*/ 2147483646 w 249"/>
                  <a:gd name="T51" fmla="*/ 2147483646 h 587"/>
                  <a:gd name="T52" fmla="*/ 2147483646 w 249"/>
                  <a:gd name="T53" fmla="*/ 2147483646 h 587"/>
                  <a:gd name="T54" fmla="*/ 2147483646 w 249"/>
                  <a:gd name="T55" fmla="*/ 2147483646 h 587"/>
                  <a:gd name="T56" fmla="*/ 2147483646 w 249"/>
                  <a:gd name="T57" fmla="*/ 2147483646 h 587"/>
                  <a:gd name="T58" fmla="*/ 2147483646 w 249"/>
                  <a:gd name="T59" fmla="*/ 2147483646 h 587"/>
                  <a:gd name="T60" fmla="*/ 2147483646 w 249"/>
                  <a:gd name="T61" fmla="*/ 2147483646 h 587"/>
                  <a:gd name="T62" fmla="*/ 2147483646 w 249"/>
                  <a:gd name="T63" fmla="*/ 2147483646 h 587"/>
                  <a:gd name="T64" fmla="*/ 2147483646 w 249"/>
                  <a:gd name="T65" fmla="*/ 0 h 587"/>
                  <a:gd name="T66" fmla="*/ 2147483646 w 249"/>
                  <a:gd name="T67" fmla="*/ 0 h 587"/>
                  <a:gd name="T68" fmla="*/ 2147483646 w 249"/>
                  <a:gd name="T69" fmla="*/ 2147483646 h 587"/>
                  <a:gd name="T70" fmla="*/ 2147483646 w 249"/>
                  <a:gd name="T71" fmla="*/ 2147483646 h 587"/>
                  <a:gd name="T72" fmla="*/ 2147483646 w 249"/>
                  <a:gd name="T73" fmla="*/ 2147483646 h 587"/>
                  <a:gd name="T74" fmla="*/ 2147483646 w 249"/>
                  <a:gd name="T75" fmla="*/ 2147483646 h 587"/>
                  <a:gd name="T76" fmla="*/ 2147483646 w 249"/>
                  <a:gd name="T77" fmla="*/ 2147483646 h 587"/>
                  <a:gd name="T78" fmla="*/ 2147483646 w 249"/>
                  <a:gd name="T79" fmla="*/ 2147483646 h 587"/>
                  <a:gd name="T80" fmla="*/ 2147483646 w 249"/>
                  <a:gd name="T81" fmla="*/ 2147483646 h 58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49"/>
                  <a:gd name="T124" fmla="*/ 0 h 587"/>
                  <a:gd name="T125" fmla="*/ 249 w 249"/>
                  <a:gd name="T126" fmla="*/ 587 h 58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49" h="587">
                    <a:moveTo>
                      <a:pt x="249" y="532"/>
                    </a:moveTo>
                    <a:lnTo>
                      <a:pt x="249" y="532"/>
                    </a:lnTo>
                    <a:lnTo>
                      <a:pt x="248" y="543"/>
                    </a:lnTo>
                    <a:lnTo>
                      <a:pt x="245" y="552"/>
                    </a:lnTo>
                    <a:lnTo>
                      <a:pt x="240" y="562"/>
                    </a:lnTo>
                    <a:lnTo>
                      <a:pt x="233" y="570"/>
                    </a:lnTo>
                    <a:lnTo>
                      <a:pt x="225" y="577"/>
                    </a:lnTo>
                    <a:lnTo>
                      <a:pt x="215" y="583"/>
                    </a:lnTo>
                    <a:lnTo>
                      <a:pt x="205" y="585"/>
                    </a:lnTo>
                    <a:lnTo>
                      <a:pt x="194" y="587"/>
                    </a:lnTo>
                    <a:lnTo>
                      <a:pt x="55" y="587"/>
                    </a:lnTo>
                    <a:lnTo>
                      <a:pt x="44" y="585"/>
                    </a:lnTo>
                    <a:lnTo>
                      <a:pt x="34" y="583"/>
                    </a:lnTo>
                    <a:lnTo>
                      <a:pt x="25" y="577"/>
                    </a:lnTo>
                    <a:lnTo>
                      <a:pt x="17" y="570"/>
                    </a:lnTo>
                    <a:lnTo>
                      <a:pt x="10" y="562"/>
                    </a:lnTo>
                    <a:lnTo>
                      <a:pt x="4" y="552"/>
                    </a:lnTo>
                    <a:lnTo>
                      <a:pt x="1" y="543"/>
                    </a:lnTo>
                    <a:lnTo>
                      <a:pt x="0" y="532"/>
                    </a:lnTo>
                    <a:lnTo>
                      <a:pt x="0" y="99"/>
                    </a:lnTo>
                    <a:lnTo>
                      <a:pt x="1" y="88"/>
                    </a:lnTo>
                    <a:lnTo>
                      <a:pt x="4" y="77"/>
                    </a:lnTo>
                    <a:lnTo>
                      <a:pt x="10" y="66"/>
                    </a:lnTo>
                    <a:lnTo>
                      <a:pt x="17" y="56"/>
                    </a:lnTo>
                    <a:lnTo>
                      <a:pt x="23" y="48"/>
                    </a:lnTo>
                    <a:lnTo>
                      <a:pt x="33" y="41"/>
                    </a:lnTo>
                    <a:lnTo>
                      <a:pt x="43" y="36"/>
                    </a:lnTo>
                    <a:lnTo>
                      <a:pt x="54" y="32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6" y="0"/>
                    </a:lnTo>
                    <a:lnTo>
                      <a:pt x="226" y="4"/>
                    </a:lnTo>
                    <a:lnTo>
                      <a:pt x="233" y="8"/>
                    </a:lnTo>
                    <a:lnTo>
                      <a:pt x="240" y="15"/>
                    </a:lnTo>
                    <a:lnTo>
                      <a:pt x="245" y="23"/>
                    </a:lnTo>
                    <a:lnTo>
                      <a:pt x="248" y="33"/>
                    </a:lnTo>
                    <a:lnTo>
                      <a:pt x="249" y="44"/>
                    </a:lnTo>
                    <a:lnTo>
                      <a:pt x="249" y="532"/>
                    </a:lnTo>
                    <a:close/>
                  </a:path>
                </a:pathLst>
              </a:custGeom>
              <a:solidFill>
                <a:srgbClr val="37644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4" name="Freeform 49"/>
              <p:cNvSpPr>
                <a:spLocks/>
              </p:cNvSpPr>
              <p:nvPr/>
            </p:nvSpPr>
            <p:spPr bwMode="auto">
              <a:xfrm rot="-1202463">
                <a:off x="5221815" y="5333084"/>
                <a:ext cx="415388" cy="252491"/>
              </a:xfrm>
              <a:custGeom>
                <a:avLst/>
                <a:gdLst>
                  <a:gd name="T0" fmla="*/ 2147483646 w 408"/>
                  <a:gd name="T1" fmla="*/ 2147483646 h 248"/>
                  <a:gd name="T2" fmla="*/ 2147483646 w 408"/>
                  <a:gd name="T3" fmla="*/ 2147483646 h 248"/>
                  <a:gd name="T4" fmla="*/ 2147483646 w 408"/>
                  <a:gd name="T5" fmla="*/ 2147483646 h 248"/>
                  <a:gd name="T6" fmla="*/ 2147483646 w 408"/>
                  <a:gd name="T7" fmla="*/ 2147483646 h 248"/>
                  <a:gd name="T8" fmla="*/ 2147483646 w 408"/>
                  <a:gd name="T9" fmla="*/ 2147483646 h 248"/>
                  <a:gd name="T10" fmla="*/ 2147483646 w 408"/>
                  <a:gd name="T11" fmla="*/ 2147483646 h 248"/>
                  <a:gd name="T12" fmla="*/ 2147483646 w 408"/>
                  <a:gd name="T13" fmla="*/ 2147483646 h 248"/>
                  <a:gd name="T14" fmla="*/ 2147483646 w 408"/>
                  <a:gd name="T15" fmla="*/ 2147483646 h 248"/>
                  <a:gd name="T16" fmla="*/ 2147483646 w 408"/>
                  <a:gd name="T17" fmla="*/ 2147483646 h 248"/>
                  <a:gd name="T18" fmla="*/ 2147483646 w 408"/>
                  <a:gd name="T19" fmla="*/ 2147483646 h 248"/>
                  <a:gd name="T20" fmla="*/ 2147483646 w 408"/>
                  <a:gd name="T21" fmla="*/ 2147483646 h 248"/>
                  <a:gd name="T22" fmla="*/ 2147483646 w 408"/>
                  <a:gd name="T23" fmla="*/ 2147483646 h 248"/>
                  <a:gd name="T24" fmla="*/ 2147483646 w 408"/>
                  <a:gd name="T25" fmla="*/ 2147483646 h 248"/>
                  <a:gd name="T26" fmla="*/ 2147483646 w 408"/>
                  <a:gd name="T27" fmla="*/ 2147483646 h 248"/>
                  <a:gd name="T28" fmla="*/ 2147483646 w 408"/>
                  <a:gd name="T29" fmla="*/ 2147483646 h 248"/>
                  <a:gd name="T30" fmla="*/ 2147483646 w 408"/>
                  <a:gd name="T31" fmla="*/ 0 h 248"/>
                  <a:gd name="T32" fmla="*/ 2147483646 w 408"/>
                  <a:gd name="T33" fmla="*/ 2147483646 h 248"/>
                  <a:gd name="T34" fmla="*/ 2147483646 w 408"/>
                  <a:gd name="T35" fmla="*/ 2147483646 h 248"/>
                  <a:gd name="T36" fmla="*/ 2147483646 w 408"/>
                  <a:gd name="T37" fmla="*/ 2147483646 h 248"/>
                  <a:gd name="T38" fmla="*/ 2147483646 w 408"/>
                  <a:gd name="T39" fmla="*/ 2147483646 h 248"/>
                  <a:gd name="T40" fmla="*/ 2147483646 w 408"/>
                  <a:gd name="T41" fmla="*/ 2147483646 h 248"/>
                  <a:gd name="T42" fmla="*/ 2147483646 w 408"/>
                  <a:gd name="T43" fmla="*/ 2147483646 h 248"/>
                  <a:gd name="T44" fmla="*/ 2147483646 w 408"/>
                  <a:gd name="T45" fmla="*/ 2147483646 h 248"/>
                  <a:gd name="T46" fmla="*/ 2147483646 w 408"/>
                  <a:gd name="T47" fmla="*/ 2147483646 h 248"/>
                  <a:gd name="T48" fmla="*/ 2147483646 w 408"/>
                  <a:gd name="T49" fmla="*/ 2147483646 h 248"/>
                  <a:gd name="T50" fmla="*/ 0 w 408"/>
                  <a:gd name="T51" fmla="*/ 2147483646 h 248"/>
                  <a:gd name="T52" fmla="*/ 0 w 408"/>
                  <a:gd name="T53" fmla="*/ 2147483646 h 248"/>
                  <a:gd name="T54" fmla="*/ 2147483646 w 408"/>
                  <a:gd name="T55" fmla="*/ 2147483646 h 248"/>
                  <a:gd name="T56" fmla="*/ 2147483646 w 408"/>
                  <a:gd name="T57" fmla="*/ 2147483646 h 248"/>
                  <a:gd name="T58" fmla="*/ 2147483646 w 408"/>
                  <a:gd name="T59" fmla="*/ 2147483646 h 248"/>
                  <a:gd name="T60" fmla="*/ 2147483646 w 408"/>
                  <a:gd name="T61" fmla="*/ 2147483646 h 248"/>
                  <a:gd name="T62" fmla="*/ 2147483646 w 408"/>
                  <a:gd name="T63" fmla="*/ 2147483646 h 248"/>
                  <a:gd name="T64" fmla="*/ 2147483646 w 408"/>
                  <a:gd name="T65" fmla="*/ 2147483646 h 248"/>
                  <a:gd name="T66" fmla="*/ 2147483646 w 408"/>
                  <a:gd name="T67" fmla="*/ 2147483646 h 248"/>
                  <a:gd name="T68" fmla="*/ 2147483646 w 408"/>
                  <a:gd name="T69" fmla="*/ 2147483646 h 24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08"/>
                  <a:gd name="T106" fmla="*/ 0 h 248"/>
                  <a:gd name="T107" fmla="*/ 408 w 408"/>
                  <a:gd name="T108" fmla="*/ 248 h 24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08" h="248">
                    <a:moveTo>
                      <a:pt x="259" y="229"/>
                    </a:moveTo>
                    <a:lnTo>
                      <a:pt x="259" y="229"/>
                    </a:lnTo>
                    <a:lnTo>
                      <a:pt x="275" y="225"/>
                    </a:lnTo>
                    <a:lnTo>
                      <a:pt x="292" y="219"/>
                    </a:lnTo>
                    <a:lnTo>
                      <a:pt x="307" y="214"/>
                    </a:lnTo>
                    <a:lnTo>
                      <a:pt x="322" y="207"/>
                    </a:lnTo>
                    <a:lnTo>
                      <a:pt x="336" y="200"/>
                    </a:lnTo>
                    <a:lnTo>
                      <a:pt x="348" y="192"/>
                    </a:lnTo>
                    <a:lnTo>
                      <a:pt x="359" y="182"/>
                    </a:lnTo>
                    <a:lnTo>
                      <a:pt x="370" y="172"/>
                    </a:lnTo>
                    <a:lnTo>
                      <a:pt x="380" y="163"/>
                    </a:lnTo>
                    <a:lnTo>
                      <a:pt x="388" y="152"/>
                    </a:lnTo>
                    <a:lnTo>
                      <a:pt x="395" y="141"/>
                    </a:lnTo>
                    <a:lnTo>
                      <a:pt x="401" y="130"/>
                    </a:lnTo>
                    <a:lnTo>
                      <a:pt x="405" y="119"/>
                    </a:lnTo>
                    <a:lnTo>
                      <a:pt x="406" y="108"/>
                    </a:lnTo>
                    <a:lnTo>
                      <a:pt x="408" y="95"/>
                    </a:lnTo>
                    <a:lnTo>
                      <a:pt x="406" y="84"/>
                    </a:lnTo>
                    <a:lnTo>
                      <a:pt x="403" y="72"/>
                    </a:lnTo>
                    <a:lnTo>
                      <a:pt x="399" y="62"/>
                    </a:lnTo>
                    <a:lnTo>
                      <a:pt x="394" y="52"/>
                    </a:lnTo>
                    <a:lnTo>
                      <a:pt x="387" y="43"/>
                    </a:lnTo>
                    <a:lnTo>
                      <a:pt x="379" y="35"/>
                    </a:lnTo>
                    <a:lnTo>
                      <a:pt x="369" y="26"/>
                    </a:lnTo>
                    <a:lnTo>
                      <a:pt x="358" y="19"/>
                    </a:lnTo>
                    <a:lnTo>
                      <a:pt x="346" y="14"/>
                    </a:lnTo>
                    <a:lnTo>
                      <a:pt x="333" y="10"/>
                    </a:lnTo>
                    <a:lnTo>
                      <a:pt x="319" y="6"/>
                    </a:lnTo>
                    <a:lnTo>
                      <a:pt x="306" y="3"/>
                    </a:lnTo>
                    <a:lnTo>
                      <a:pt x="290" y="0"/>
                    </a:lnTo>
                    <a:lnTo>
                      <a:pt x="274" y="0"/>
                    </a:lnTo>
                    <a:lnTo>
                      <a:pt x="257" y="0"/>
                    </a:lnTo>
                    <a:lnTo>
                      <a:pt x="241" y="1"/>
                    </a:lnTo>
                    <a:lnTo>
                      <a:pt x="224" y="4"/>
                    </a:lnTo>
                    <a:lnTo>
                      <a:pt x="147" y="19"/>
                    </a:lnTo>
                    <a:lnTo>
                      <a:pt x="131" y="24"/>
                    </a:lnTo>
                    <a:lnTo>
                      <a:pt x="115" y="29"/>
                    </a:lnTo>
                    <a:lnTo>
                      <a:pt x="100" y="35"/>
                    </a:lnTo>
                    <a:lnTo>
                      <a:pt x="85" y="41"/>
                    </a:lnTo>
                    <a:lnTo>
                      <a:pt x="71" y="48"/>
                    </a:lnTo>
                    <a:lnTo>
                      <a:pt x="59" y="57"/>
                    </a:lnTo>
                    <a:lnTo>
                      <a:pt x="47" y="66"/>
                    </a:lnTo>
                    <a:lnTo>
                      <a:pt x="37" y="76"/>
                    </a:lnTo>
                    <a:lnTo>
                      <a:pt x="27" y="86"/>
                    </a:lnTo>
                    <a:lnTo>
                      <a:pt x="19" y="97"/>
                    </a:lnTo>
                    <a:lnTo>
                      <a:pt x="12" y="108"/>
                    </a:lnTo>
                    <a:lnTo>
                      <a:pt x="7" y="119"/>
                    </a:lnTo>
                    <a:lnTo>
                      <a:pt x="2" y="130"/>
                    </a:lnTo>
                    <a:lnTo>
                      <a:pt x="0" y="141"/>
                    </a:lnTo>
                    <a:lnTo>
                      <a:pt x="0" y="153"/>
                    </a:lnTo>
                    <a:lnTo>
                      <a:pt x="0" y="164"/>
                    </a:lnTo>
                    <a:lnTo>
                      <a:pt x="2" y="176"/>
                    </a:lnTo>
                    <a:lnTo>
                      <a:pt x="7" y="186"/>
                    </a:lnTo>
                    <a:lnTo>
                      <a:pt x="13" y="196"/>
                    </a:lnTo>
                    <a:lnTo>
                      <a:pt x="20" y="205"/>
                    </a:lnTo>
                    <a:lnTo>
                      <a:pt x="29" y="214"/>
                    </a:lnTo>
                    <a:lnTo>
                      <a:pt x="38" y="222"/>
                    </a:lnTo>
                    <a:lnTo>
                      <a:pt x="49" y="229"/>
                    </a:lnTo>
                    <a:lnTo>
                      <a:pt x="60" y="234"/>
                    </a:lnTo>
                    <a:lnTo>
                      <a:pt x="74" y="238"/>
                    </a:lnTo>
                    <a:lnTo>
                      <a:pt x="88" y="243"/>
                    </a:lnTo>
                    <a:lnTo>
                      <a:pt x="102" y="245"/>
                    </a:lnTo>
                    <a:lnTo>
                      <a:pt x="117" y="248"/>
                    </a:lnTo>
                    <a:lnTo>
                      <a:pt x="133" y="248"/>
                    </a:lnTo>
                    <a:lnTo>
                      <a:pt x="148" y="248"/>
                    </a:lnTo>
                    <a:lnTo>
                      <a:pt x="165" y="247"/>
                    </a:lnTo>
                    <a:lnTo>
                      <a:pt x="183" y="244"/>
                    </a:lnTo>
                    <a:lnTo>
                      <a:pt x="259" y="229"/>
                    </a:lnTo>
                    <a:close/>
                  </a:path>
                </a:pathLst>
              </a:custGeom>
              <a:solidFill>
                <a:srgbClr val="F5C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5" name="Freeform 51"/>
              <p:cNvSpPr>
                <a:spLocks/>
              </p:cNvSpPr>
              <p:nvPr/>
            </p:nvSpPr>
            <p:spPr bwMode="auto">
              <a:xfrm rot="-1202463">
                <a:off x="5844467" y="5492223"/>
                <a:ext cx="17308" cy="31561"/>
              </a:xfrm>
              <a:custGeom>
                <a:avLst/>
                <a:gdLst>
                  <a:gd name="T0" fmla="*/ 2147483646 w 17"/>
                  <a:gd name="T1" fmla="*/ 0 h 31"/>
                  <a:gd name="T2" fmla="*/ 2147483646 w 17"/>
                  <a:gd name="T3" fmla="*/ 0 h 31"/>
                  <a:gd name="T4" fmla="*/ 2147483646 w 17"/>
                  <a:gd name="T5" fmla="*/ 2147483646 h 31"/>
                  <a:gd name="T6" fmla="*/ 0 w 17"/>
                  <a:gd name="T7" fmla="*/ 2147483646 h 31"/>
                  <a:gd name="T8" fmla="*/ 0 w 17"/>
                  <a:gd name="T9" fmla="*/ 2147483646 h 31"/>
                  <a:gd name="T10" fmla="*/ 2147483646 w 17"/>
                  <a:gd name="T11" fmla="*/ 2147483646 h 31"/>
                  <a:gd name="T12" fmla="*/ 2147483646 w 17"/>
                  <a:gd name="T13" fmla="*/ 0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31"/>
                  <a:gd name="T23" fmla="*/ 17 w 17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31">
                    <a:moveTo>
                      <a:pt x="17" y="0"/>
                    </a:moveTo>
                    <a:lnTo>
                      <a:pt x="17" y="0"/>
                    </a:lnTo>
                    <a:lnTo>
                      <a:pt x="8" y="9"/>
                    </a:lnTo>
                    <a:lnTo>
                      <a:pt x="0" y="16"/>
                    </a:lnTo>
                    <a:lnTo>
                      <a:pt x="17" y="31"/>
                    </a:lnTo>
                    <a:lnTo>
                      <a:pt x="17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6" name="Freeform 52"/>
              <p:cNvSpPr>
                <a:spLocks/>
              </p:cNvSpPr>
              <p:nvPr/>
            </p:nvSpPr>
            <p:spPr bwMode="auto">
              <a:xfrm rot="-1202463">
                <a:off x="5698454" y="5189174"/>
                <a:ext cx="65159" cy="107919"/>
              </a:xfrm>
              <a:custGeom>
                <a:avLst/>
                <a:gdLst>
                  <a:gd name="T0" fmla="*/ 2147483646 w 64"/>
                  <a:gd name="T1" fmla="*/ 0 h 106"/>
                  <a:gd name="T2" fmla="*/ 2147483646 w 64"/>
                  <a:gd name="T3" fmla="*/ 0 h 106"/>
                  <a:gd name="T4" fmla="*/ 2147483646 w 64"/>
                  <a:gd name="T5" fmla="*/ 2147483646 h 106"/>
                  <a:gd name="T6" fmla="*/ 2147483646 w 64"/>
                  <a:gd name="T7" fmla="*/ 2147483646 h 106"/>
                  <a:gd name="T8" fmla="*/ 2147483646 w 64"/>
                  <a:gd name="T9" fmla="*/ 2147483646 h 106"/>
                  <a:gd name="T10" fmla="*/ 0 w 64"/>
                  <a:gd name="T11" fmla="*/ 2147483646 h 106"/>
                  <a:gd name="T12" fmla="*/ 2147483646 w 64"/>
                  <a:gd name="T13" fmla="*/ 2147483646 h 106"/>
                  <a:gd name="T14" fmla="*/ 2147483646 w 64"/>
                  <a:gd name="T15" fmla="*/ 2147483646 h 106"/>
                  <a:gd name="T16" fmla="*/ 2147483646 w 64"/>
                  <a:gd name="T17" fmla="*/ 2147483646 h 106"/>
                  <a:gd name="T18" fmla="*/ 2147483646 w 64"/>
                  <a:gd name="T19" fmla="*/ 2147483646 h 106"/>
                  <a:gd name="T20" fmla="*/ 2147483646 w 64"/>
                  <a:gd name="T21" fmla="*/ 2147483646 h 106"/>
                  <a:gd name="T22" fmla="*/ 2147483646 w 64"/>
                  <a:gd name="T23" fmla="*/ 2147483646 h 106"/>
                  <a:gd name="T24" fmla="*/ 2147483646 w 64"/>
                  <a:gd name="T25" fmla="*/ 2147483646 h 106"/>
                  <a:gd name="T26" fmla="*/ 2147483646 w 64"/>
                  <a:gd name="T27" fmla="*/ 2147483646 h 106"/>
                  <a:gd name="T28" fmla="*/ 2147483646 w 64"/>
                  <a:gd name="T29" fmla="*/ 0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4"/>
                  <a:gd name="T46" fmla="*/ 0 h 106"/>
                  <a:gd name="T47" fmla="*/ 64 w 64"/>
                  <a:gd name="T48" fmla="*/ 106 h 10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4" h="106">
                    <a:moveTo>
                      <a:pt x="64" y="0"/>
                    </a:moveTo>
                    <a:lnTo>
                      <a:pt x="64" y="0"/>
                    </a:lnTo>
                    <a:lnTo>
                      <a:pt x="44" y="17"/>
                    </a:lnTo>
                    <a:lnTo>
                      <a:pt x="26" y="38"/>
                    </a:lnTo>
                    <a:lnTo>
                      <a:pt x="13" y="60"/>
                    </a:lnTo>
                    <a:lnTo>
                      <a:pt x="0" y="84"/>
                    </a:lnTo>
                    <a:lnTo>
                      <a:pt x="2" y="84"/>
                    </a:lnTo>
                    <a:lnTo>
                      <a:pt x="10" y="84"/>
                    </a:lnTo>
                    <a:lnTo>
                      <a:pt x="25" y="85"/>
                    </a:lnTo>
                    <a:lnTo>
                      <a:pt x="39" y="89"/>
                    </a:lnTo>
                    <a:lnTo>
                      <a:pt x="53" y="96"/>
                    </a:lnTo>
                    <a:lnTo>
                      <a:pt x="64" y="106"/>
                    </a:lnTo>
                    <a:lnTo>
                      <a:pt x="64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7" name="Freeform 53"/>
              <p:cNvSpPr>
                <a:spLocks/>
              </p:cNvSpPr>
              <p:nvPr/>
            </p:nvSpPr>
            <p:spPr bwMode="auto">
              <a:xfrm rot="-1202463">
                <a:off x="5734996" y="5268239"/>
                <a:ext cx="84504" cy="259618"/>
              </a:xfrm>
              <a:custGeom>
                <a:avLst/>
                <a:gdLst>
                  <a:gd name="T0" fmla="*/ 2147483646 w 83"/>
                  <a:gd name="T1" fmla="*/ 0 h 255"/>
                  <a:gd name="T2" fmla="*/ 2147483646 w 83"/>
                  <a:gd name="T3" fmla="*/ 0 h 255"/>
                  <a:gd name="T4" fmla="*/ 2147483646 w 83"/>
                  <a:gd name="T5" fmla="*/ 0 h 255"/>
                  <a:gd name="T6" fmla="*/ 2147483646 w 83"/>
                  <a:gd name="T7" fmla="*/ 0 h 255"/>
                  <a:gd name="T8" fmla="*/ 2147483646 w 83"/>
                  <a:gd name="T9" fmla="*/ 0 h 255"/>
                  <a:gd name="T10" fmla="*/ 2147483646 w 83"/>
                  <a:gd name="T11" fmla="*/ 2147483646 h 255"/>
                  <a:gd name="T12" fmla="*/ 2147483646 w 83"/>
                  <a:gd name="T13" fmla="*/ 2147483646 h 255"/>
                  <a:gd name="T14" fmla="*/ 2147483646 w 83"/>
                  <a:gd name="T15" fmla="*/ 2147483646 h 255"/>
                  <a:gd name="T16" fmla="*/ 2147483646 w 83"/>
                  <a:gd name="T17" fmla="*/ 2147483646 h 255"/>
                  <a:gd name="T18" fmla="*/ 0 w 83"/>
                  <a:gd name="T19" fmla="*/ 2147483646 h 255"/>
                  <a:gd name="T20" fmla="*/ 0 w 83"/>
                  <a:gd name="T21" fmla="*/ 2147483646 h 255"/>
                  <a:gd name="T22" fmla="*/ 0 w 83"/>
                  <a:gd name="T23" fmla="*/ 2147483646 h 255"/>
                  <a:gd name="T24" fmla="*/ 2147483646 w 83"/>
                  <a:gd name="T25" fmla="*/ 2147483646 h 255"/>
                  <a:gd name="T26" fmla="*/ 2147483646 w 83"/>
                  <a:gd name="T27" fmla="*/ 2147483646 h 255"/>
                  <a:gd name="T28" fmla="*/ 2147483646 w 83"/>
                  <a:gd name="T29" fmla="*/ 2147483646 h 255"/>
                  <a:gd name="T30" fmla="*/ 2147483646 w 83"/>
                  <a:gd name="T31" fmla="*/ 2147483646 h 255"/>
                  <a:gd name="T32" fmla="*/ 2147483646 w 83"/>
                  <a:gd name="T33" fmla="*/ 2147483646 h 255"/>
                  <a:gd name="T34" fmla="*/ 2147483646 w 83"/>
                  <a:gd name="T35" fmla="*/ 2147483646 h 255"/>
                  <a:gd name="T36" fmla="*/ 2147483646 w 83"/>
                  <a:gd name="T37" fmla="*/ 2147483646 h 255"/>
                  <a:gd name="T38" fmla="*/ 2147483646 w 83"/>
                  <a:gd name="T39" fmla="*/ 2147483646 h 255"/>
                  <a:gd name="T40" fmla="*/ 2147483646 w 83"/>
                  <a:gd name="T41" fmla="*/ 2147483646 h 255"/>
                  <a:gd name="T42" fmla="*/ 2147483646 w 83"/>
                  <a:gd name="T43" fmla="*/ 2147483646 h 255"/>
                  <a:gd name="T44" fmla="*/ 2147483646 w 83"/>
                  <a:gd name="T45" fmla="*/ 2147483646 h 255"/>
                  <a:gd name="T46" fmla="*/ 2147483646 w 83"/>
                  <a:gd name="T47" fmla="*/ 2147483646 h 255"/>
                  <a:gd name="T48" fmla="*/ 2147483646 w 83"/>
                  <a:gd name="T49" fmla="*/ 2147483646 h 255"/>
                  <a:gd name="T50" fmla="*/ 2147483646 w 83"/>
                  <a:gd name="T51" fmla="*/ 2147483646 h 255"/>
                  <a:gd name="T52" fmla="*/ 2147483646 w 83"/>
                  <a:gd name="T53" fmla="*/ 2147483646 h 255"/>
                  <a:gd name="T54" fmla="*/ 2147483646 w 83"/>
                  <a:gd name="T55" fmla="*/ 2147483646 h 255"/>
                  <a:gd name="T56" fmla="*/ 2147483646 w 83"/>
                  <a:gd name="T57" fmla="*/ 2147483646 h 255"/>
                  <a:gd name="T58" fmla="*/ 2147483646 w 83"/>
                  <a:gd name="T59" fmla="*/ 2147483646 h 255"/>
                  <a:gd name="T60" fmla="*/ 2147483646 w 83"/>
                  <a:gd name="T61" fmla="*/ 0 h 25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3"/>
                  <a:gd name="T94" fmla="*/ 0 h 255"/>
                  <a:gd name="T95" fmla="*/ 83 w 83"/>
                  <a:gd name="T96" fmla="*/ 255 h 25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3" h="255">
                    <a:moveTo>
                      <a:pt x="29" y="0"/>
                    </a:moveTo>
                    <a:lnTo>
                      <a:pt x="29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4" y="15"/>
                    </a:lnTo>
                    <a:lnTo>
                      <a:pt x="8" y="30"/>
                    </a:lnTo>
                    <a:lnTo>
                      <a:pt x="4" y="45"/>
                    </a:lnTo>
                    <a:lnTo>
                      <a:pt x="1" y="62"/>
                    </a:lnTo>
                    <a:lnTo>
                      <a:pt x="0" y="78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3" y="128"/>
                    </a:lnTo>
                    <a:lnTo>
                      <a:pt x="5" y="147"/>
                    </a:lnTo>
                    <a:lnTo>
                      <a:pt x="11" y="164"/>
                    </a:lnTo>
                    <a:lnTo>
                      <a:pt x="18" y="181"/>
                    </a:lnTo>
                    <a:lnTo>
                      <a:pt x="25" y="198"/>
                    </a:lnTo>
                    <a:lnTo>
                      <a:pt x="33" y="213"/>
                    </a:lnTo>
                    <a:lnTo>
                      <a:pt x="43" y="228"/>
                    </a:lnTo>
                    <a:lnTo>
                      <a:pt x="54" y="242"/>
                    </a:lnTo>
                    <a:lnTo>
                      <a:pt x="66" y="255"/>
                    </a:lnTo>
                    <a:lnTo>
                      <a:pt x="74" y="248"/>
                    </a:lnTo>
                    <a:lnTo>
                      <a:pt x="83" y="239"/>
                    </a:lnTo>
                    <a:lnTo>
                      <a:pt x="83" y="22"/>
                    </a:lnTo>
                    <a:lnTo>
                      <a:pt x="72" y="12"/>
                    </a:lnTo>
                    <a:lnTo>
                      <a:pt x="58" y="5"/>
                    </a:lnTo>
                    <a:lnTo>
                      <a:pt x="44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E3906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8" name="Freeform 54"/>
              <p:cNvSpPr>
                <a:spLocks/>
              </p:cNvSpPr>
              <p:nvPr/>
            </p:nvSpPr>
            <p:spPr bwMode="auto">
              <a:xfrm rot="-1202463">
                <a:off x="5734996" y="5268239"/>
                <a:ext cx="84504" cy="259618"/>
              </a:xfrm>
              <a:custGeom>
                <a:avLst/>
                <a:gdLst>
                  <a:gd name="T0" fmla="*/ 2147483646 w 83"/>
                  <a:gd name="T1" fmla="*/ 0 h 255"/>
                  <a:gd name="T2" fmla="*/ 2147483646 w 83"/>
                  <a:gd name="T3" fmla="*/ 0 h 255"/>
                  <a:gd name="T4" fmla="*/ 2147483646 w 83"/>
                  <a:gd name="T5" fmla="*/ 0 h 255"/>
                  <a:gd name="T6" fmla="*/ 2147483646 w 83"/>
                  <a:gd name="T7" fmla="*/ 0 h 255"/>
                  <a:gd name="T8" fmla="*/ 2147483646 w 83"/>
                  <a:gd name="T9" fmla="*/ 0 h 255"/>
                  <a:gd name="T10" fmla="*/ 2147483646 w 83"/>
                  <a:gd name="T11" fmla="*/ 2147483646 h 255"/>
                  <a:gd name="T12" fmla="*/ 2147483646 w 83"/>
                  <a:gd name="T13" fmla="*/ 2147483646 h 255"/>
                  <a:gd name="T14" fmla="*/ 2147483646 w 83"/>
                  <a:gd name="T15" fmla="*/ 2147483646 h 255"/>
                  <a:gd name="T16" fmla="*/ 2147483646 w 83"/>
                  <a:gd name="T17" fmla="*/ 2147483646 h 255"/>
                  <a:gd name="T18" fmla="*/ 0 w 83"/>
                  <a:gd name="T19" fmla="*/ 2147483646 h 255"/>
                  <a:gd name="T20" fmla="*/ 0 w 83"/>
                  <a:gd name="T21" fmla="*/ 2147483646 h 255"/>
                  <a:gd name="T22" fmla="*/ 0 w 83"/>
                  <a:gd name="T23" fmla="*/ 2147483646 h 255"/>
                  <a:gd name="T24" fmla="*/ 2147483646 w 83"/>
                  <a:gd name="T25" fmla="*/ 2147483646 h 255"/>
                  <a:gd name="T26" fmla="*/ 2147483646 w 83"/>
                  <a:gd name="T27" fmla="*/ 2147483646 h 255"/>
                  <a:gd name="T28" fmla="*/ 2147483646 w 83"/>
                  <a:gd name="T29" fmla="*/ 2147483646 h 255"/>
                  <a:gd name="T30" fmla="*/ 2147483646 w 83"/>
                  <a:gd name="T31" fmla="*/ 2147483646 h 255"/>
                  <a:gd name="T32" fmla="*/ 2147483646 w 83"/>
                  <a:gd name="T33" fmla="*/ 2147483646 h 255"/>
                  <a:gd name="T34" fmla="*/ 2147483646 w 83"/>
                  <a:gd name="T35" fmla="*/ 2147483646 h 255"/>
                  <a:gd name="T36" fmla="*/ 2147483646 w 83"/>
                  <a:gd name="T37" fmla="*/ 2147483646 h 255"/>
                  <a:gd name="T38" fmla="*/ 2147483646 w 83"/>
                  <a:gd name="T39" fmla="*/ 2147483646 h 255"/>
                  <a:gd name="T40" fmla="*/ 2147483646 w 83"/>
                  <a:gd name="T41" fmla="*/ 2147483646 h 255"/>
                  <a:gd name="T42" fmla="*/ 2147483646 w 83"/>
                  <a:gd name="T43" fmla="*/ 2147483646 h 255"/>
                  <a:gd name="T44" fmla="*/ 2147483646 w 83"/>
                  <a:gd name="T45" fmla="*/ 2147483646 h 255"/>
                  <a:gd name="T46" fmla="*/ 2147483646 w 83"/>
                  <a:gd name="T47" fmla="*/ 2147483646 h 255"/>
                  <a:gd name="T48" fmla="*/ 2147483646 w 83"/>
                  <a:gd name="T49" fmla="*/ 2147483646 h 255"/>
                  <a:gd name="T50" fmla="*/ 2147483646 w 83"/>
                  <a:gd name="T51" fmla="*/ 2147483646 h 255"/>
                  <a:gd name="T52" fmla="*/ 2147483646 w 83"/>
                  <a:gd name="T53" fmla="*/ 2147483646 h 255"/>
                  <a:gd name="T54" fmla="*/ 2147483646 w 83"/>
                  <a:gd name="T55" fmla="*/ 2147483646 h 255"/>
                  <a:gd name="T56" fmla="*/ 2147483646 w 83"/>
                  <a:gd name="T57" fmla="*/ 2147483646 h 255"/>
                  <a:gd name="T58" fmla="*/ 2147483646 w 83"/>
                  <a:gd name="T59" fmla="*/ 2147483646 h 255"/>
                  <a:gd name="T60" fmla="*/ 2147483646 w 83"/>
                  <a:gd name="T61" fmla="*/ 0 h 25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3"/>
                  <a:gd name="T94" fmla="*/ 0 h 255"/>
                  <a:gd name="T95" fmla="*/ 83 w 83"/>
                  <a:gd name="T96" fmla="*/ 255 h 25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3" h="255">
                    <a:moveTo>
                      <a:pt x="29" y="0"/>
                    </a:moveTo>
                    <a:lnTo>
                      <a:pt x="29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4" y="15"/>
                    </a:lnTo>
                    <a:lnTo>
                      <a:pt x="8" y="30"/>
                    </a:lnTo>
                    <a:lnTo>
                      <a:pt x="4" y="45"/>
                    </a:lnTo>
                    <a:lnTo>
                      <a:pt x="1" y="62"/>
                    </a:lnTo>
                    <a:lnTo>
                      <a:pt x="0" y="78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3" y="128"/>
                    </a:lnTo>
                    <a:lnTo>
                      <a:pt x="5" y="147"/>
                    </a:lnTo>
                    <a:lnTo>
                      <a:pt x="11" y="164"/>
                    </a:lnTo>
                    <a:lnTo>
                      <a:pt x="18" y="181"/>
                    </a:lnTo>
                    <a:lnTo>
                      <a:pt x="25" y="198"/>
                    </a:lnTo>
                    <a:lnTo>
                      <a:pt x="33" y="213"/>
                    </a:lnTo>
                    <a:lnTo>
                      <a:pt x="43" y="228"/>
                    </a:lnTo>
                    <a:lnTo>
                      <a:pt x="54" y="242"/>
                    </a:lnTo>
                    <a:lnTo>
                      <a:pt x="66" y="255"/>
                    </a:lnTo>
                    <a:lnTo>
                      <a:pt x="74" y="248"/>
                    </a:lnTo>
                    <a:lnTo>
                      <a:pt x="83" y="239"/>
                    </a:lnTo>
                    <a:lnTo>
                      <a:pt x="83" y="22"/>
                    </a:lnTo>
                    <a:lnTo>
                      <a:pt x="72" y="12"/>
                    </a:lnTo>
                    <a:lnTo>
                      <a:pt x="58" y="5"/>
                    </a:lnTo>
                    <a:lnTo>
                      <a:pt x="44" y="1"/>
                    </a:lnTo>
                    <a:lnTo>
                      <a:pt x="29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79" name="Freeform 55"/>
              <p:cNvSpPr>
                <a:spLocks noEditPoints="1"/>
              </p:cNvSpPr>
              <p:nvPr/>
            </p:nvSpPr>
            <p:spPr bwMode="auto">
              <a:xfrm rot="-1202463">
                <a:off x="5793365" y="5049067"/>
                <a:ext cx="386881" cy="471384"/>
              </a:xfrm>
              <a:custGeom>
                <a:avLst/>
                <a:gdLst>
                  <a:gd name="T0" fmla="*/ 2147483646 w 380"/>
                  <a:gd name="T1" fmla="*/ 2147483646 h 463"/>
                  <a:gd name="T2" fmla="*/ 2147483646 w 380"/>
                  <a:gd name="T3" fmla="*/ 2147483646 h 463"/>
                  <a:gd name="T4" fmla="*/ 2147483646 w 380"/>
                  <a:gd name="T5" fmla="*/ 2147483646 h 463"/>
                  <a:gd name="T6" fmla="*/ 2147483646 w 380"/>
                  <a:gd name="T7" fmla="*/ 2147483646 h 463"/>
                  <a:gd name="T8" fmla="*/ 2147483646 w 380"/>
                  <a:gd name="T9" fmla="*/ 2147483646 h 463"/>
                  <a:gd name="T10" fmla="*/ 2147483646 w 380"/>
                  <a:gd name="T11" fmla="*/ 2147483646 h 463"/>
                  <a:gd name="T12" fmla="*/ 2147483646 w 380"/>
                  <a:gd name="T13" fmla="*/ 2147483646 h 463"/>
                  <a:gd name="T14" fmla="*/ 2147483646 w 380"/>
                  <a:gd name="T15" fmla="*/ 2147483646 h 463"/>
                  <a:gd name="T16" fmla="*/ 2147483646 w 380"/>
                  <a:gd name="T17" fmla="*/ 2147483646 h 463"/>
                  <a:gd name="T18" fmla="*/ 2147483646 w 380"/>
                  <a:gd name="T19" fmla="*/ 2147483646 h 463"/>
                  <a:gd name="T20" fmla="*/ 2147483646 w 380"/>
                  <a:gd name="T21" fmla="*/ 2147483646 h 463"/>
                  <a:gd name="T22" fmla="*/ 2147483646 w 380"/>
                  <a:gd name="T23" fmla="*/ 2147483646 h 463"/>
                  <a:gd name="T24" fmla="*/ 2147483646 w 380"/>
                  <a:gd name="T25" fmla="*/ 2147483646 h 463"/>
                  <a:gd name="T26" fmla="*/ 2147483646 w 380"/>
                  <a:gd name="T27" fmla="*/ 2147483646 h 463"/>
                  <a:gd name="T28" fmla="*/ 2147483646 w 380"/>
                  <a:gd name="T29" fmla="*/ 2147483646 h 463"/>
                  <a:gd name="T30" fmla="*/ 2147483646 w 380"/>
                  <a:gd name="T31" fmla="*/ 2147483646 h 463"/>
                  <a:gd name="T32" fmla="*/ 2147483646 w 380"/>
                  <a:gd name="T33" fmla="*/ 2147483646 h 463"/>
                  <a:gd name="T34" fmla="*/ 2147483646 w 380"/>
                  <a:gd name="T35" fmla="*/ 2147483646 h 463"/>
                  <a:gd name="T36" fmla="*/ 2147483646 w 380"/>
                  <a:gd name="T37" fmla="*/ 2147483646 h 463"/>
                  <a:gd name="T38" fmla="*/ 2147483646 w 380"/>
                  <a:gd name="T39" fmla="*/ 2147483646 h 463"/>
                  <a:gd name="T40" fmla="*/ 2147483646 w 380"/>
                  <a:gd name="T41" fmla="*/ 2147483646 h 463"/>
                  <a:gd name="T42" fmla="*/ 2147483646 w 380"/>
                  <a:gd name="T43" fmla="*/ 2147483646 h 463"/>
                  <a:gd name="T44" fmla="*/ 2147483646 w 380"/>
                  <a:gd name="T45" fmla="*/ 2147483646 h 463"/>
                  <a:gd name="T46" fmla="*/ 2147483646 w 380"/>
                  <a:gd name="T47" fmla="*/ 2147483646 h 463"/>
                  <a:gd name="T48" fmla="*/ 2147483646 w 380"/>
                  <a:gd name="T49" fmla="*/ 0 h 463"/>
                  <a:gd name="T50" fmla="*/ 2147483646 w 380"/>
                  <a:gd name="T51" fmla="*/ 2147483646 h 463"/>
                  <a:gd name="T52" fmla="*/ 2147483646 w 380"/>
                  <a:gd name="T53" fmla="*/ 2147483646 h 463"/>
                  <a:gd name="T54" fmla="*/ 2147483646 w 380"/>
                  <a:gd name="T55" fmla="*/ 2147483646 h 463"/>
                  <a:gd name="T56" fmla="*/ 0 w 380"/>
                  <a:gd name="T57" fmla="*/ 2147483646 h 463"/>
                  <a:gd name="T58" fmla="*/ 0 w 380"/>
                  <a:gd name="T59" fmla="*/ 2147483646 h 463"/>
                  <a:gd name="T60" fmla="*/ 2147483646 w 380"/>
                  <a:gd name="T61" fmla="*/ 2147483646 h 463"/>
                  <a:gd name="T62" fmla="*/ 2147483646 w 380"/>
                  <a:gd name="T63" fmla="*/ 2147483646 h 463"/>
                  <a:gd name="T64" fmla="*/ 2147483646 w 380"/>
                  <a:gd name="T65" fmla="*/ 2147483646 h 463"/>
                  <a:gd name="T66" fmla="*/ 2147483646 w 380"/>
                  <a:gd name="T67" fmla="*/ 2147483646 h 463"/>
                  <a:gd name="T68" fmla="*/ 2147483646 w 380"/>
                  <a:gd name="T69" fmla="*/ 2147483646 h 463"/>
                  <a:gd name="T70" fmla="*/ 2147483646 w 380"/>
                  <a:gd name="T71" fmla="*/ 2147483646 h 463"/>
                  <a:gd name="T72" fmla="*/ 2147483646 w 380"/>
                  <a:gd name="T73" fmla="*/ 2147483646 h 463"/>
                  <a:gd name="T74" fmla="*/ 2147483646 w 380"/>
                  <a:gd name="T75" fmla="*/ 2147483646 h 463"/>
                  <a:gd name="T76" fmla="*/ 2147483646 w 380"/>
                  <a:gd name="T77" fmla="*/ 2147483646 h 463"/>
                  <a:gd name="T78" fmla="*/ 2147483646 w 380"/>
                  <a:gd name="T79" fmla="*/ 2147483646 h 463"/>
                  <a:gd name="T80" fmla="*/ 2147483646 w 380"/>
                  <a:gd name="T81" fmla="*/ 2147483646 h 463"/>
                  <a:gd name="T82" fmla="*/ 2147483646 w 380"/>
                  <a:gd name="T83" fmla="*/ 2147483646 h 463"/>
                  <a:gd name="T84" fmla="*/ 2147483646 w 380"/>
                  <a:gd name="T85" fmla="*/ 2147483646 h 463"/>
                  <a:gd name="T86" fmla="*/ 2147483646 w 380"/>
                  <a:gd name="T87" fmla="*/ 2147483646 h 463"/>
                  <a:gd name="T88" fmla="*/ 2147483646 w 380"/>
                  <a:gd name="T89" fmla="*/ 2147483646 h 463"/>
                  <a:gd name="T90" fmla="*/ 2147483646 w 380"/>
                  <a:gd name="T91" fmla="*/ 2147483646 h 463"/>
                  <a:gd name="T92" fmla="*/ 2147483646 w 380"/>
                  <a:gd name="T93" fmla="*/ 2147483646 h 463"/>
                  <a:gd name="T94" fmla="*/ 2147483646 w 380"/>
                  <a:gd name="T95" fmla="*/ 2147483646 h 463"/>
                  <a:gd name="T96" fmla="*/ 2147483646 w 380"/>
                  <a:gd name="T97" fmla="*/ 2147483646 h 463"/>
                  <a:gd name="T98" fmla="*/ 2147483646 w 380"/>
                  <a:gd name="T99" fmla="*/ 2147483646 h 463"/>
                  <a:gd name="T100" fmla="*/ 2147483646 w 380"/>
                  <a:gd name="T101" fmla="*/ 2147483646 h 463"/>
                  <a:gd name="T102" fmla="*/ 2147483646 w 380"/>
                  <a:gd name="T103" fmla="*/ 2147483646 h 463"/>
                  <a:gd name="T104" fmla="*/ 2147483646 w 380"/>
                  <a:gd name="T105" fmla="*/ 2147483646 h 463"/>
                  <a:gd name="T106" fmla="*/ 2147483646 w 380"/>
                  <a:gd name="T107" fmla="*/ 2147483646 h 463"/>
                  <a:gd name="T108" fmla="*/ 2147483646 w 380"/>
                  <a:gd name="T109" fmla="*/ 2147483646 h 46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0"/>
                  <a:gd name="T166" fmla="*/ 0 h 463"/>
                  <a:gd name="T167" fmla="*/ 380 w 380"/>
                  <a:gd name="T168" fmla="*/ 463 h 46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0" h="463">
                    <a:moveTo>
                      <a:pt x="96" y="284"/>
                    </a:moveTo>
                    <a:lnTo>
                      <a:pt x="96" y="284"/>
                    </a:lnTo>
                    <a:lnTo>
                      <a:pt x="81" y="282"/>
                    </a:lnTo>
                    <a:lnTo>
                      <a:pt x="67" y="281"/>
                    </a:lnTo>
                    <a:lnTo>
                      <a:pt x="55" y="277"/>
                    </a:lnTo>
                    <a:lnTo>
                      <a:pt x="44" y="273"/>
                    </a:lnTo>
                    <a:lnTo>
                      <a:pt x="34" y="267"/>
                    </a:lnTo>
                    <a:lnTo>
                      <a:pt x="27" y="262"/>
                    </a:lnTo>
                    <a:lnTo>
                      <a:pt x="23" y="255"/>
                    </a:lnTo>
                    <a:lnTo>
                      <a:pt x="22" y="246"/>
                    </a:lnTo>
                    <a:lnTo>
                      <a:pt x="23" y="240"/>
                    </a:lnTo>
                    <a:lnTo>
                      <a:pt x="27" y="233"/>
                    </a:lnTo>
                    <a:lnTo>
                      <a:pt x="34" y="227"/>
                    </a:lnTo>
                    <a:lnTo>
                      <a:pt x="44" y="222"/>
                    </a:lnTo>
                    <a:lnTo>
                      <a:pt x="55" y="216"/>
                    </a:lnTo>
                    <a:lnTo>
                      <a:pt x="67" y="213"/>
                    </a:lnTo>
                    <a:lnTo>
                      <a:pt x="81" y="211"/>
                    </a:lnTo>
                    <a:lnTo>
                      <a:pt x="96" y="211"/>
                    </a:lnTo>
                    <a:lnTo>
                      <a:pt x="111" y="211"/>
                    </a:lnTo>
                    <a:lnTo>
                      <a:pt x="126" y="213"/>
                    </a:lnTo>
                    <a:lnTo>
                      <a:pt x="139" y="216"/>
                    </a:lnTo>
                    <a:lnTo>
                      <a:pt x="150" y="222"/>
                    </a:lnTo>
                    <a:lnTo>
                      <a:pt x="159" y="227"/>
                    </a:lnTo>
                    <a:lnTo>
                      <a:pt x="166" y="233"/>
                    </a:lnTo>
                    <a:lnTo>
                      <a:pt x="171" y="240"/>
                    </a:lnTo>
                    <a:lnTo>
                      <a:pt x="172" y="246"/>
                    </a:lnTo>
                    <a:lnTo>
                      <a:pt x="171" y="255"/>
                    </a:lnTo>
                    <a:lnTo>
                      <a:pt x="166" y="262"/>
                    </a:lnTo>
                    <a:lnTo>
                      <a:pt x="159" y="267"/>
                    </a:lnTo>
                    <a:lnTo>
                      <a:pt x="150" y="273"/>
                    </a:lnTo>
                    <a:lnTo>
                      <a:pt x="139" y="277"/>
                    </a:lnTo>
                    <a:lnTo>
                      <a:pt x="126" y="281"/>
                    </a:lnTo>
                    <a:lnTo>
                      <a:pt x="111" y="282"/>
                    </a:lnTo>
                    <a:lnTo>
                      <a:pt x="96" y="284"/>
                    </a:lnTo>
                    <a:close/>
                    <a:moveTo>
                      <a:pt x="264" y="226"/>
                    </a:moveTo>
                    <a:lnTo>
                      <a:pt x="264" y="226"/>
                    </a:lnTo>
                    <a:lnTo>
                      <a:pt x="255" y="224"/>
                    </a:lnTo>
                    <a:lnTo>
                      <a:pt x="245" y="222"/>
                    </a:lnTo>
                    <a:lnTo>
                      <a:pt x="235" y="216"/>
                    </a:lnTo>
                    <a:lnTo>
                      <a:pt x="228" y="209"/>
                    </a:lnTo>
                    <a:lnTo>
                      <a:pt x="221" y="202"/>
                    </a:lnTo>
                    <a:lnTo>
                      <a:pt x="217" y="193"/>
                    </a:lnTo>
                    <a:lnTo>
                      <a:pt x="215" y="183"/>
                    </a:lnTo>
                    <a:lnTo>
                      <a:pt x="213" y="172"/>
                    </a:lnTo>
                    <a:lnTo>
                      <a:pt x="215" y="161"/>
                    </a:lnTo>
                    <a:lnTo>
                      <a:pt x="217" y="151"/>
                    </a:lnTo>
                    <a:lnTo>
                      <a:pt x="221" y="142"/>
                    </a:lnTo>
                    <a:lnTo>
                      <a:pt x="228" y="133"/>
                    </a:lnTo>
                    <a:lnTo>
                      <a:pt x="235" y="127"/>
                    </a:lnTo>
                    <a:lnTo>
                      <a:pt x="245" y="122"/>
                    </a:lnTo>
                    <a:lnTo>
                      <a:pt x="255" y="118"/>
                    </a:lnTo>
                    <a:lnTo>
                      <a:pt x="264" y="118"/>
                    </a:lnTo>
                    <a:lnTo>
                      <a:pt x="275" y="118"/>
                    </a:lnTo>
                    <a:lnTo>
                      <a:pt x="283" y="122"/>
                    </a:lnTo>
                    <a:lnTo>
                      <a:pt x="293" y="127"/>
                    </a:lnTo>
                    <a:lnTo>
                      <a:pt x="300" y="133"/>
                    </a:lnTo>
                    <a:lnTo>
                      <a:pt x="307" y="142"/>
                    </a:lnTo>
                    <a:lnTo>
                      <a:pt x="311" y="151"/>
                    </a:lnTo>
                    <a:lnTo>
                      <a:pt x="314" y="161"/>
                    </a:lnTo>
                    <a:lnTo>
                      <a:pt x="315" y="172"/>
                    </a:lnTo>
                    <a:lnTo>
                      <a:pt x="314" y="183"/>
                    </a:lnTo>
                    <a:lnTo>
                      <a:pt x="311" y="193"/>
                    </a:lnTo>
                    <a:lnTo>
                      <a:pt x="307" y="202"/>
                    </a:lnTo>
                    <a:lnTo>
                      <a:pt x="300" y="209"/>
                    </a:lnTo>
                    <a:lnTo>
                      <a:pt x="293" y="216"/>
                    </a:lnTo>
                    <a:lnTo>
                      <a:pt x="283" y="222"/>
                    </a:lnTo>
                    <a:lnTo>
                      <a:pt x="275" y="224"/>
                    </a:lnTo>
                    <a:lnTo>
                      <a:pt x="264" y="226"/>
                    </a:lnTo>
                    <a:close/>
                    <a:moveTo>
                      <a:pt x="148" y="0"/>
                    </a:moveTo>
                    <a:lnTo>
                      <a:pt x="148" y="0"/>
                    </a:lnTo>
                    <a:lnTo>
                      <a:pt x="131" y="0"/>
                    </a:lnTo>
                    <a:lnTo>
                      <a:pt x="113" y="3"/>
                    </a:lnTo>
                    <a:lnTo>
                      <a:pt x="91" y="7"/>
                    </a:lnTo>
                    <a:lnTo>
                      <a:pt x="69" y="14"/>
                    </a:lnTo>
                    <a:lnTo>
                      <a:pt x="44" y="96"/>
                    </a:lnTo>
                    <a:lnTo>
                      <a:pt x="22" y="165"/>
                    </a:lnTo>
                    <a:lnTo>
                      <a:pt x="0" y="230"/>
                    </a:lnTo>
                    <a:lnTo>
                      <a:pt x="0" y="54"/>
                    </a:lnTo>
                    <a:lnTo>
                      <a:pt x="0" y="160"/>
                    </a:lnTo>
                    <a:lnTo>
                      <a:pt x="0" y="377"/>
                    </a:lnTo>
                    <a:lnTo>
                      <a:pt x="0" y="408"/>
                    </a:lnTo>
                    <a:lnTo>
                      <a:pt x="15" y="420"/>
                    </a:lnTo>
                    <a:lnTo>
                      <a:pt x="31" y="431"/>
                    </a:lnTo>
                    <a:lnTo>
                      <a:pt x="49" y="441"/>
                    </a:lnTo>
                    <a:lnTo>
                      <a:pt x="69" y="448"/>
                    </a:lnTo>
                    <a:lnTo>
                      <a:pt x="88" y="455"/>
                    </a:lnTo>
                    <a:lnTo>
                      <a:pt x="107" y="459"/>
                    </a:lnTo>
                    <a:lnTo>
                      <a:pt x="128" y="461"/>
                    </a:lnTo>
                    <a:lnTo>
                      <a:pt x="148" y="463"/>
                    </a:lnTo>
                    <a:lnTo>
                      <a:pt x="166" y="461"/>
                    </a:lnTo>
                    <a:lnTo>
                      <a:pt x="184" y="460"/>
                    </a:lnTo>
                    <a:lnTo>
                      <a:pt x="208" y="455"/>
                    </a:lnTo>
                    <a:lnTo>
                      <a:pt x="230" y="448"/>
                    </a:lnTo>
                    <a:lnTo>
                      <a:pt x="250" y="439"/>
                    </a:lnTo>
                    <a:lnTo>
                      <a:pt x="270" y="428"/>
                    </a:lnTo>
                    <a:lnTo>
                      <a:pt x="289" y="415"/>
                    </a:lnTo>
                    <a:lnTo>
                      <a:pt x="306" y="401"/>
                    </a:lnTo>
                    <a:lnTo>
                      <a:pt x="321" y="384"/>
                    </a:lnTo>
                    <a:lnTo>
                      <a:pt x="336" y="368"/>
                    </a:lnTo>
                    <a:lnTo>
                      <a:pt x="347" y="348"/>
                    </a:lnTo>
                    <a:lnTo>
                      <a:pt x="358" y="329"/>
                    </a:lnTo>
                    <a:lnTo>
                      <a:pt x="366" y="308"/>
                    </a:lnTo>
                    <a:lnTo>
                      <a:pt x="373" y="286"/>
                    </a:lnTo>
                    <a:lnTo>
                      <a:pt x="377" y="264"/>
                    </a:lnTo>
                    <a:lnTo>
                      <a:pt x="380" y="242"/>
                    </a:lnTo>
                    <a:lnTo>
                      <a:pt x="380" y="219"/>
                    </a:lnTo>
                    <a:lnTo>
                      <a:pt x="377" y="195"/>
                    </a:lnTo>
                    <a:lnTo>
                      <a:pt x="372" y="169"/>
                    </a:lnTo>
                    <a:lnTo>
                      <a:pt x="363" y="144"/>
                    </a:lnTo>
                    <a:lnTo>
                      <a:pt x="352" y="122"/>
                    </a:lnTo>
                    <a:lnTo>
                      <a:pt x="340" y="100"/>
                    </a:lnTo>
                    <a:lnTo>
                      <a:pt x="325" y="81"/>
                    </a:lnTo>
                    <a:lnTo>
                      <a:pt x="307" y="62"/>
                    </a:lnTo>
                    <a:lnTo>
                      <a:pt x="289" y="47"/>
                    </a:lnTo>
                    <a:lnTo>
                      <a:pt x="268" y="33"/>
                    </a:lnTo>
                    <a:lnTo>
                      <a:pt x="260" y="33"/>
                    </a:lnTo>
                    <a:lnTo>
                      <a:pt x="249" y="33"/>
                    </a:lnTo>
                    <a:lnTo>
                      <a:pt x="239" y="34"/>
                    </a:lnTo>
                    <a:lnTo>
                      <a:pt x="219" y="40"/>
                    </a:lnTo>
                    <a:lnTo>
                      <a:pt x="198" y="47"/>
                    </a:lnTo>
                    <a:lnTo>
                      <a:pt x="182" y="55"/>
                    </a:lnTo>
                    <a:lnTo>
                      <a:pt x="166" y="63"/>
                    </a:lnTo>
                    <a:lnTo>
                      <a:pt x="154" y="70"/>
                    </a:lnTo>
                    <a:lnTo>
                      <a:pt x="144" y="78"/>
                    </a:lnTo>
                    <a:lnTo>
                      <a:pt x="139" y="82"/>
                    </a:lnTo>
                    <a:lnTo>
                      <a:pt x="132" y="82"/>
                    </a:lnTo>
                    <a:lnTo>
                      <a:pt x="128" y="82"/>
                    </a:lnTo>
                    <a:lnTo>
                      <a:pt x="124" y="81"/>
                    </a:lnTo>
                    <a:lnTo>
                      <a:pt x="120" y="78"/>
                    </a:lnTo>
                    <a:lnTo>
                      <a:pt x="117" y="76"/>
                    </a:lnTo>
                    <a:lnTo>
                      <a:pt x="113" y="69"/>
                    </a:lnTo>
                    <a:lnTo>
                      <a:pt x="113" y="62"/>
                    </a:lnTo>
                    <a:lnTo>
                      <a:pt x="114" y="55"/>
                    </a:lnTo>
                    <a:lnTo>
                      <a:pt x="120" y="49"/>
                    </a:lnTo>
                    <a:lnTo>
                      <a:pt x="126" y="44"/>
                    </a:lnTo>
                    <a:lnTo>
                      <a:pt x="144" y="31"/>
                    </a:lnTo>
                    <a:lnTo>
                      <a:pt x="169" y="18"/>
                    </a:lnTo>
                    <a:lnTo>
                      <a:pt x="183" y="11"/>
                    </a:lnTo>
                    <a:lnTo>
                      <a:pt x="199" y="5"/>
                    </a:lnTo>
                    <a:lnTo>
                      <a:pt x="175" y="1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F6C8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0" name="Freeform 56"/>
              <p:cNvSpPr>
                <a:spLocks/>
              </p:cNvSpPr>
              <p:nvPr/>
            </p:nvSpPr>
            <p:spPr bwMode="auto">
              <a:xfrm rot="-1202463">
                <a:off x="5827079" y="5295347"/>
                <a:ext cx="152716" cy="74322"/>
              </a:xfrm>
              <a:custGeom>
                <a:avLst/>
                <a:gdLst>
                  <a:gd name="T0" fmla="*/ 2147483646 w 150"/>
                  <a:gd name="T1" fmla="*/ 2147483646 h 73"/>
                  <a:gd name="T2" fmla="*/ 2147483646 w 150"/>
                  <a:gd name="T3" fmla="*/ 2147483646 h 73"/>
                  <a:gd name="T4" fmla="*/ 2147483646 w 150"/>
                  <a:gd name="T5" fmla="*/ 2147483646 h 73"/>
                  <a:gd name="T6" fmla="*/ 2147483646 w 150"/>
                  <a:gd name="T7" fmla="*/ 2147483646 h 73"/>
                  <a:gd name="T8" fmla="*/ 2147483646 w 150"/>
                  <a:gd name="T9" fmla="*/ 2147483646 h 73"/>
                  <a:gd name="T10" fmla="*/ 2147483646 w 150"/>
                  <a:gd name="T11" fmla="*/ 2147483646 h 73"/>
                  <a:gd name="T12" fmla="*/ 2147483646 w 150"/>
                  <a:gd name="T13" fmla="*/ 2147483646 h 73"/>
                  <a:gd name="T14" fmla="*/ 2147483646 w 150"/>
                  <a:gd name="T15" fmla="*/ 2147483646 h 73"/>
                  <a:gd name="T16" fmla="*/ 2147483646 w 150"/>
                  <a:gd name="T17" fmla="*/ 2147483646 h 73"/>
                  <a:gd name="T18" fmla="*/ 0 w 150"/>
                  <a:gd name="T19" fmla="*/ 2147483646 h 73"/>
                  <a:gd name="T20" fmla="*/ 0 w 150"/>
                  <a:gd name="T21" fmla="*/ 2147483646 h 73"/>
                  <a:gd name="T22" fmla="*/ 2147483646 w 150"/>
                  <a:gd name="T23" fmla="*/ 2147483646 h 73"/>
                  <a:gd name="T24" fmla="*/ 2147483646 w 150"/>
                  <a:gd name="T25" fmla="*/ 2147483646 h 73"/>
                  <a:gd name="T26" fmla="*/ 2147483646 w 150"/>
                  <a:gd name="T27" fmla="*/ 2147483646 h 73"/>
                  <a:gd name="T28" fmla="*/ 2147483646 w 150"/>
                  <a:gd name="T29" fmla="*/ 2147483646 h 73"/>
                  <a:gd name="T30" fmla="*/ 2147483646 w 150"/>
                  <a:gd name="T31" fmla="*/ 2147483646 h 73"/>
                  <a:gd name="T32" fmla="*/ 2147483646 w 150"/>
                  <a:gd name="T33" fmla="*/ 2147483646 h 73"/>
                  <a:gd name="T34" fmla="*/ 2147483646 w 150"/>
                  <a:gd name="T35" fmla="*/ 0 h 73"/>
                  <a:gd name="T36" fmla="*/ 2147483646 w 150"/>
                  <a:gd name="T37" fmla="*/ 0 h 73"/>
                  <a:gd name="T38" fmla="*/ 2147483646 w 150"/>
                  <a:gd name="T39" fmla="*/ 0 h 73"/>
                  <a:gd name="T40" fmla="*/ 2147483646 w 150"/>
                  <a:gd name="T41" fmla="*/ 0 h 73"/>
                  <a:gd name="T42" fmla="*/ 2147483646 w 150"/>
                  <a:gd name="T43" fmla="*/ 2147483646 h 73"/>
                  <a:gd name="T44" fmla="*/ 2147483646 w 150"/>
                  <a:gd name="T45" fmla="*/ 2147483646 h 73"/>
                  <a:gd name="T46" fmla="*/ 2147483646 w 150"/>
                  <a:gd name="T47" fmla="*/ 2147483646 h 73"/>
                  <a:gd name="T48" fmla="*/ 2147483646 w 150"/>
                  <a:gd name="T49" fmla="*/ 2147483646 h 73"/>
                  <a:gd name="T50" fmla="*/ 2147483646 w 150"/>
                  <a:gd name="T51" fmla="*/ 2147483646 h 73"/>
                  <a:gd name="T52" fmla="*/ 2147483646 w 150"/>
                  <a:gd name="T53" fmla="*/ 2147483646 h 73"/>
                  <a:gd name="T54" fmla="*/ 2147483646 w 150"/>
                  <a:gd name="T55" fmla="*/ 2147483646 h 73"/>
                  <a:gd name="T56" fmla="*/ 2147483646 w 150"/>
                  <a:gd name="T57" fmla="*/ 2147483646 h 73"/>
                  <a:gd name="T58" fmla="*/ 2147483646 w 150"/>
                  <a:gd name="T59" fmla="*/ 2147483646 h 73"/>
                  <a:gd name="T60" fmla="*/ 2147483646 w 150"/>
                  <a:gd name="T61" fmla="*/ 2147483646 h 73"/>
                  <a:gd name="T62" fmla="*/ 2147483646 w 150"/>
                  <a:gd name="T63" fmla="*/ 2147483646 h 73"/>
                  <a:gd name="T64" fmla="*/ 2147483646 w 150"/>
                  <a:gd name="T65" fmla="*/ 2147483646 h 73"/>
                  <a:gd name="T66" fmla="*/ 2147483646 w 150"/>
                  <a:gd name="T67" fmla="*/ 2147483646 h 73"/>
                  <a:gd name="T68" fmla="*/ 2147483646 w 150"/>
                  <a:gd name="T69" fmla="*/ 2147483646 h 73"/>
                  <a:gd name="T70" fmla="*/ 2147483646 w 150"/>
                  <a:gd name="T71" fmla="*/ 2147483646 h 73"/>
                  <a:gd name="T72" fmla="*/ 2147483646 w 150"/>
                  <a:gd name="T73" fmla="*/ 2147483646 h 7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73"/>
                  <a:gd name="T113" fmla="*/ 150 w 150"/>
                  <a:gd name="T114" fmla="*/ 73 h 7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73">
                    <a:moveTo>
                      <a:pt x="74" y="73"/>
                    </a:moveTo>
                    <a:lnTo>
                      <a:pt x="74" y="73"/>
                    </a:lnTo>
                    <a:lnTo>
                      <a:pt x="59" y="71"/>
                    </a:lnTo>
                    <a:lnTo>
                      <a:pt x="45" y="70"/>
                    </a:lnTo>
                    <a:lnTo>
                      <a:pt x="33" y="66"/>
                    </a:lnTo>
                    <a:lnTo>
                      <a:pt x="22" y="62"/>
                    </a:lnTo>
                    <a:lnTo>
                      <a:pt x="12" y="56"/>
                    </a:lnTo>
                    <a:lnTo>
                      <a:pt x="5" y="51"/>
                    </a:lnTo>
                    <a:lnTo>
                      <a:pt x="1" y="44"/>
                    </a:lnTo>
                    <a:lnTo>
                      <a:pt x="0" y="35"/>
                    </a:lnTo>
                    <a:lnTo>
                      <a:pt x="1" y="29"/>
                    </a:lnTo>
                    <a:lnTo>
                      <a:pt x="5" y="22"/>
                    </a:lnTo>
                    <a:lnTo>
                      <a:pt x="12" y="16"/>
                    </a:lnTo>
                    <a:lnTo>
                      <a:pt x="22" y="11"/>
                    </a:lnTo>
                    <a:lnTo>
                      <a:pt x="33" y="5"/>
                    </a:lnTo>
                    <a:lnTo>
                      <a:pt x="45" y="2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4" y="2"/>
                    </a:lnTo>
                    <a:lnTo>
                      <a:pt x="117" y="5"/>
                    </a:lnTo>
                    <a:lnTo>
                      <a:pt x="128" y="11"/>
                    </a:lnTo>
                    <a:lnTo>
                      <a:pt x="137" y="16"/>
                    </a:lnTo>
                    <a:lnTo>
                      <a:pt x="144" y="22"/>
                    </a:lnTo>
                    <a:lnTo>
                      <a:pt x="149" y="29"/>
                    </a:lnTo>
                    <a:lnTo>
                      <a:pt x="150" y="35"/>
                    </a:lnTo>
                    <a:lnTo>
                      <a:pt x="149" y="44"/>
                    </a:lnTo>
                    <a:lnTo>
                      <a:pt x="144" y="51"/>
                    </a:lnTo>
                    <a:lnTo>
                      <a:pt x="137" y="56"/>
                    </a:lnTo>
                    <a:lnTo>
                      <a:pt x="128" y="62"/>
                    </a:lnTo>
                    <a:lnTo>
                      <a:pt x="117" y="66"/>
                    </a:lnTo>
                    <a:lnTo>
                      <a:pt x="104" y="70"/>
                    </a:lnTo>
                    <a:lnTo>
                      <a:pt x="89" y="71"/>
                    </a:lnTo>
                    <a:lnTo>
                      <a:pt x="74" y="73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1" name="Freeform 57"/>
              <p:cNvSpPr>
                <a:spLocks/>
              </p:cNvSpPr>
              <p:nvPr/>
            </p:nvSpPr>
            <p:spPr bwMode="auto">
              <a:xfrm rot="-1202463">
                <a:off x="5984901" y="5147052"/>
                <a:ext cx="103847" cy="109956"/>
              </a:xfrm>
              <a:custGeom>
                <a:avLst/>
                <a:gdLst>
                  <a:gd name="T0" fmla="*/ 2147483646 w 102"/>
                  <a:gd name="T1" fmla="*/ 2147483646 h 108"/>
                  <a:gd name="T2" fmla="*/ 2147483646 w 102"/>
                  <a:gd name="T3" fmla="*/ 2147483646 h 108"/>
                  <a:gd name="T4" fmla="*/ 2147483646 w 102"/>
                  <a:gd name="T5" fmla="*/ 2147483646 h 108"/>
                  <a:gd name="T6" fmla="*/ 2147483646 w 102"/>
                  <a:gd name="T7" fmla="*/ 2147483646 h 108"/>
                  <a:gd name="T8" fmla="*/ 2147483646 w 102"/>
                  <a:gd name="T9" fmla="*/ 2147483646 h 108"/>
                  <a:gd name="T10" fmla="*/ 2147483646 w 102"/>
                  <a:gd name="T11" fmla="*/ 2147483646 h 108"/>
                  <a:gd name="T12" fmla="*/ 2147483646 w 102"/>
                  <a:gd name="T13" fmla="*/ 2147483646 h 108"/>
                  <a:gd name="T14" fmla="*/ 2147483646 w 102"/>
                  <a:gd name="T15" fmla="*/ 2147483646 h 108"/>
                  <a:gd name="T16" fmla="*/ 2147483646 w 102"/>
                  <a:gd name="T17" fmla="*/ 2147483646 h 108"/>
                  <a:gd name="T18" fmla="*/ 0 w 102"/>
                  <a:gd name="T19" fmla="*/ 2147483646 h 108"/>
                  <a:gd name="T20" fmla="*/ 0 w 102"/>
                  <a:gd name="T21" fmla="*/ 2147483646 h 108"/>
                  <a:gd name="T22" fmla="*/ 2147483646 w 102"/>
                  <a:gd name="T23" fmla="*/ 2147483646 h 108"/>
                  <a:gd name="T24" fmla="*/ 2147483646 w 102"/>
                  <a:gd name="T25" fmla="*/ 2147483646 h 108"/>
                  <a:gd name="T26" fmla="*/ 2147483646 w 102"/>
                  <a:gd name="T27" fmla="*/ 2147483646 h 108"/>
                  <a:gd name="T28" fmla="*/ 2147483646 w 102"/>
                  <a:gd name="T29" fmla="*/ 2147483646 h 108"/>
                  <a:gd name="T30" fmla="*/ 2147483646 w 102"/>
                  <a:gd name="T31" fmla="*/ 2147483646 h 108"/>
                  <a:gd name="T32" fmla="*/ 2147483646 w 102"/>
                  <a:gd name="T33" fmla="*/ 2147483646 h 108"/>
                  <a:gd name="T34" fmla="*/ 2147483646 w 102"/>
                  <a:gd name="T35" fmla="*/ 0 h 108"/>
                  <a:gd name="T36" fmla="*/ 2147483646 w 102"/>
                  <a:gd name="T37" fmla="*/ 0 h 108"/>
                  <a:gd name="T38" fmla="*/ 2147483646 w 102"/>
                  <a:gd name="T39" fmla="*/ 0 h 108"/>
                  <a:gd name="T40" fmla="*/ 2147483646 w 102"/>
                  <a:gd name="T41" fmla="*/ 0 h 108"/>
                  <a:gd name="T42" fmla="*/ 2147483646 w 102"/>
                  <a:gd name="T43" fmla="*/ 2147483646 h 108"/>
                  <a:gd name="T44" fmla="*/ 2147483646 w 102"/>
                  <a:gd name="T45" fmla="*/ 2147483646 h 108"/>
                  <a:gd name="T46" fmla="*/ 2147483646 w 102"/>
                  <a:gd name="T47" fmla="*/ 2147483646 h 108"/>
                  <a:gd name="T48" fmla="*/ 2147483646 w 102"/>
                  <a:gd name="T49" fmla="*/ 2147483646 h 108"/>
                  <a:gd name="T50" fmla="*/ 2147483646 w 102"/>
                  <a:gd name="T51" fmla="*/ 2147483646 h 108"/>
                  <a:gd name="T52" fmla="*/ 2147483646 w 102"/>
                  <a:gd name="T53" fmla="*/ 2147483646 h 108"/>
                  <a:gd name="T54" fmla="*/ 2147483646 w 102"/>
                  <a:gd name="T55" fmla="*/ 2147483646 h 108"/>
                  <a:gd name="T56" fmla="*/ 2147483646 w 102"/>
                  <a:gd name="T57" fmla="*/ 2147483646 h 108"/>
                  <a:gd name="T58" fmla="*/ 2147483646 w 102"/>
                  <a:gd name="T59" fmla="*/ 2147483646 h 108"/>
                  <a:gd name="T60" fmla="*/ 2147483646 w 102"/>
                  <a:gd name="T61" fmla="*/ 2147483646 h 108"/>
                  <a:gd name="T62" fmla="*/ 2147483646 w 102"/>
                  <a:gd name="T63" fmla="*/ 2147483646 h 108"/>
                  <a:gd name="T64" fmla="*/ 2147483646 w 102"/>
                  <a:gd name="T65" fmla="*/ 2147483646 h 108"/>
                  <a:gd name="T66" fmla="*/ 2147483646 w 102"/>
                  <a:gd name="T67" fmla="*/ 2147483646 h 108"/>
                  <a:gd name="T68" fmla="*/ 2147483646 w 102"/>
                  <a:gd name="T69" fmla="*/ 2147483646 h 108"/>
                  <a:gd name="T70" fmla="*/ 2147483646 w 102"/>
                  <a:gd name="T71" fmla="*/ 2147483646 h 108"/>
                  <a:gd name="T72" fmla="*/ 2147483646 w 102"/>
                  <a:gd name="T73" fmla="*/ 2147483646 h 10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2"/>
                  <a:gd name="T112" fmla="*/ 0 h 108"/>
                  <a:gd name="T113" fmla="*/ 102 w 102"/>
                  <a:gd name="T114" fmla="*/ 108 h 10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2" h="108">
                    <a:moveTo>
                      <a:pt x="51" y="108"/>
                    </a:moveTo>
                    <a:lnTo>
                      <a:pt x="51" y="108"/>
                    </a:lnTo>
                    <a:lnTo>
                      <a:pt x="42" y="106"/>
                    </a:lnTo>
                    <a:lnTo>
                      <a:pt x="32" y="104"/>
                    </a:lnTo>
                    <a:lnTo>
                      <a:pt x="22" y="98"/>
                    </a:lnTo>
                    <a:lnTo>
                      <a:pt x="15" y="91"/>
                    </a:lnTo>
                    <a:lnTo>
                      <a:pt x="8" y="84"/>
                    </a:lnTo>
                    <a:lnTo>
                      <a:pt x="4" y="75"/>
                    </a:lnTo>
                    <a:lnTo>
                      <a:pt x="2" y="65"/>
                    </a:lnTo>
                    <a:lnTo>
                      <a:pt x="0" y="54"/>
                    </a:lnTo>
                    <a:lnTo>
                      <a:pt x="2" y="43"/>
                    </a:lnTo>
                    <a:lnTo>
                      <a:pt x="4" y="33"/>
                    </a:lnTo>
                    <a:lnTo>
                      <a:pt x="8" y="24"/>
                    </a:lnTo>
                    <a:lnTo>
                      <a:pt x="15" y="15"/>
                    </a:lnTo>
                    <a:lnTo>
                      <a:pt x="22" y="9"/>
                    </a:lnTo>
                    <a:lnTo>
                      <a:pt x="32" y="4"/>
                    </a:lnTo>
                    <a:lnTo>
                      <a:pt x="42" y="0"/>
                    </a:lnTo>
                    <a:lnTo>
                      <a:pt x="51" y="0"/>
                    </a:lnTo>
                    <a:lnTo>
                      <a:pt x="62" y="0"/>
                    </a:lnTo>
                    <a:lnTo>
                      <a:pt x="70" y="4"/>
                    </a:lnTo>
                    <a:lnTo>
                      <a:pt x="80" y="9"/>
                    </a:lnTo>
                    <a:lnTo>
                      <a:pt x="87" y="15"/>
                    </a:lnTo>
                    <a:lnTo>
                      <a:pt x="94" y="24"/>
                    </a:lnTo>
                    <a:lnTo>
                      <a:pt x="98" y="33"/>
                    </a:lnTo>
                    <a:lnTo>
                      <a:pt x="101" y="43"/>
                    </a:lnTo>
                    <a:lnTo>
                      <a:pt x="102" y="54"/>
                    </a:lnTo>
                    <a:lnTo>
                      <a:pt x="101" y="65"/>
                    </a:lnTo>
                    <a:lnTo>
                      <a:pt x="98" y="75"/>
                    </a:lnTo>
                    <a:lnTo>
                      <a:pt x="94" y="84"/>
                    </a:lnTo>
                    <a:lnTo>
                      <a:pt x="87" y="91"/>
                    </a:lnTo>
                    <a:lnTo>
                      <a:pt x="80" y="98"/>
                    </a:lnTo>
                    <a:lnTo>
                      <a:pt x="70" y="104"/>
                    </a:lnTo>
                    <a:lnTo>
                      <a:pt x="62" y="106"/>
                    </a:lnTo>
                    <a:lnTo>
                      <a:pt x="51" y="108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2" name="Freeform 58"/>
              <p:cNvSpPr>
                <a:spLocks/>
              </p:cNvSpPr>
              <p:nvPr/>
            </p:nvSpPr>
            <p:spPr bwMode="auto">
              <a:xfrm rot="-1202463">
                <a:off x="5793365" y="5049067"/>
                <a:ext cx="386881" cy="471384"/>
              </a:xfrm>
              <a:custGeom>
                <a:avLst/>
                <a:gdLst>
                  <a:gd name="T0" fmla="*/ 2147483646 w 380"/>
                  <a:gd name="T1" fmla="*/ 0 h 463"/>
                  <a:gd name="T2" fmla="*/ 2147483646 w 380"/>
                  <a:gd name="T3" fmla="*/ 2147483646 h 463"/>
                  <a:gd name="T4" fmla="*/ 2147483646 w 380"/>
                  <a:gd name="T5" fmla="*/ 2147483646 h 463"/>
                  <a:gd name="T6" fmla="*/ 2147483646 w 380"/>
                  <a:gd name="T7" fmla="*/ 2147483646 h 463"/>
                  <a:gd name="T8" fmla="*/ 2147483646 w 380"/>
                  <a:gd name="T9" fmla="*/ 2147483646 h 463"/>
                  <a:gd name="T10" fmla="*/ 0 w 380"/>
                  <a:gd name="T11" fmla="*/ 2147483646 h 463"/>
                  <a:gd name="T12" fmla="*/ 0 w 380"/>
                  <a:gd name="T13" fmla="*/ 2147483646 h 463"/>
                  <a:gd name="T14" fmla="*/ 0 w 380"/>
                  <a:gd name="T15" fmla="*/ 2147483646 h 463"/>
                  <a:gd name="T16" fmla="*/ 2147483646 w 380"/>
                  <a:gd name="T17" fmla="*/ 2147483646 h 463"/>
                  <a:gd name="T18" fmla="*/ 2147483646 w 380"/>
                  <a:gd name="T19" fmla="*/ 2147483646 h 463"/>
                  <a:gd name="T20" fmla="*/ 2147483646 w 380"/>
                  <a:gd name="T21" fmla="*/ 2147483646 h 463"/>
                  <a:gd name="T22" fmla="*/ 2147483646 w 380"/>
                  <a:gd name="T23" fmla="*/ 2147483646 h 463"/>
                  <a:gd name="T24" fmla="*/ 2147483646 w 380"/>
                  <a:gd name="T25" fmla="*/ 2147483646 h 463"/>
                  <a:gd name="T26" fmla="*/ 2147483646 w 380"/>
                  <a:gd name="T27" fmla="*/ 2147483646 h 463"/>
                  <a:gd name="T28" fmla="*/ 2147483646 w 380"/>
                  <a:gd name="T29" fmla="*/ 2147483646 h 463"/>
                  <a:gd name="T30" fmla="*/ 2147483646 w 380"/>
                  <a:gd name="T31" fmla="*/ 2147483646 h 463"/>
                  <a:gd name="T32" fmla="*/ 2147483646 w 380"/>
                  <a:gd name="T33" fmla="*/ 2147483646 h 463"/>
                  <a:gd name="T34" fmla="*/ 2147483646 w 380"/>
                  <a:gd name="T35" fmla="*/ 2147483646 h 463"/>
                  <a:gd name="T36" fmla="*/ 2147483646 w 380"/>
                  <a:gd name="T37" fmla="*/ 2147483646 h 463"/>
                  <a:gd name="T38" fmla="*/ 2147483646 w 380"/>
                  <a:gd name="T39" fmla="*/ 2147483646 h 463"/>
                  <a:gd name="T40" fmla="*/ 2147483646 w 380"/>
                  <a:gd name="T41" fmla="*/ 2147483646 h 463"/>
                  <a:gd name="T42" fmla="*/ 2147483646 w 380"/>
                  <a:gd name="T43" fmla="*/ 2147483646 h 463"/>
                  <a:gd name="T44" fmla="*/ 2147483646 w 380"/>
                  <a:gd name="T45" fmla="*/ 2147483646 h 463"/>
                  <a:gd name="T46" fmla="*/ 2147483646 w 380"/>
                  <a:gd name="T47" fmla="*/ 2147483646 h 463"/>
                  <a:gd name="T48" fmla="*/ 2147483646 w 380"/>
                  <a:gd name="T49" fmla="*/ 2147483646 h 463"/>
                  <a:gd name="T50" fmla="*/ 2147483646 w 380"/>
                  <a:gd name="T51" fmla="*/ 2147483646 h 463"/>
                  <a:gd name="T52" fmla="*/ 2147483646 w 380"/>
                  <a:gd name="T53" fmla="*/ 2147483646 h 463"/>
                  <a:gd name="T54" fmla="*/ 2147483646 w 380"/>
                  <a:gd name="T55" fmla="*/ 2147483646 h 463"/>
                  <a:gd name="T56" fmla="*/ 2147483646 w 380"/>
                  <a:gd name="T57" fmla="*/ 2147483646 h 463"/>
                  <a:gd name="T58" fmla="*/ 2147483646 w 380"/>
                  <a:gd name="T59" fmla="*/ 2147483646 h 463"/>
                  <a:gd name="T60" fmla="*/ 2147483646 w 380"/>
                  <a:gd name="T61" fmla="*/ 2147483646 h 463"/>
                  <a:gd name="T62" fmla="*/ 2147483646 w 380"/>
                  <a:gd name="T63" fmla="*/ 2147483646 h 463"/>
                  <a:gd name="T64" fmla="*/ 2147483646 w 380"/>
                  <a:gd name="T65" fmla="*/ 2147483646 h 463"/>
                  <a:gd name="T66" fmla="*/ 2147483646 w 380"/>
                  <a:gd name="T67" fmla="*/ 2147483646 h 463"/>
                  <a:gd name="T68" fmla="*/ 2147483646 w 380"/>
                  <a:gd name="T69" fmla="*/ 2147483646 h 463"/>
                  <a:gd name="T70" fmla="*/ 2147483646 w 380"/>
                  <a:gd name="T71" fmla="*/ 2147483646 h 463"/>
                  <a:gd name="T72" fmla="*/ 2147483646 w 380"/>
                  <a:gd name="T73" fmla="*/ 2147483646 h 463"/>
                  <a:gd name="T74" fmla="*/ 2147483646 w 380"/>
                  <a:gd name="T75" fmla="*/ 2147483646 h 463"/>
                  <a:gd name="T76" fmla="*/ 2147483646 w 380"/>
                  <a:gd name="T77" fmla="*/ 2147483646 h 463"/>
                  <a:gd name="T78" fmla="*/ 2147483646 w 380"/>
                  <a:gd name="T79" fmla="*/ 2147483646 h 463"/>
                  <a:gd name="T80" fmla="*/ 2147483646 w 380"/>
                  <a:gd name="T81" fmla="*/ 2147483646 h 463"/>
                  <a:gd name="T82" fmla="*/ 2147483646 w 380"/>
                  <a:gd name="T83" fmla="*/ 2147483646 h 463"/>
                  <a:gd name="T84" fmla="*/ 2147483646 w 380"/>
                  <a:gd name="T85" fmla="*/ 2147483646 h 463"/>
                  <a:gd name="T86" fmla="*/ 2147483646 w 380"/>
                  <a:gd name="T87" fmla="*/ 2147483646 h 463"/>
                  <a:gd name="T88" fmla="*/ 2147483646 w 380"/>
                  <a:gd name="T89" fmla="*/ 2147483646 h 463"/>
                  <a:gd name="T90" fmla="*/ 2147483646 w 380"/>
                  <a:gd name="T91" fmla="*/ 2147483646 h 46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80"/>
                  <a:gd name="T139" fmla="*/ 0 h 463"/>
                  <a:gd name="T140" fmla="*/ 380 w 380"/>
                  <a:gd name="T141" fmla="*/ 463 h 46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80" h="463">
                    <a:moveTo>
                      <a:pt x="148" y="0"/>
                    </a:moveTo>
                    <a:lnTo>
                      <a:pt x="148" y="0"/>
                    </a:lnTo>
                    <a:lnTo>
                      <a:pt x="131" y="0"/>
                    </a:lnTo>
                    <a:lnTo>
                      <a:pt x="113" y="3"/>
                    </a:lnTo>
                    <a:lnTo>
                      <a:pt x="91" y="7"/>
                    </a:lnTo>
                    <a:lnTo>
                      <a:pt x="69" y="14"/>
                    </a:lnTo>
                    <a:lnTo>
                      <a:pt x="44" y="96"/>
                    </a:lnTo>
                    <a:lnTo>
                      <a:pt x="22" y="165"/>
                    </a:lnTo>
                    <a:lnTo>
                      <a:pt x="0" y="230"/>
                    </a:lnTo>
                    <a:lnTo>
                      <a:pt x="0" y="54"/>
                    </a:lnTo>
                    <a:lnTo>
                      <a:pt x="0" y="160"/>
                    </a:lnTo>
                    <a:lnTo>
                      <a:pt x="0" y="377"/>
                    </a:lnTo>
                    <a:lnTo>
                      <a:pt x="0" y="408"/>
                    </a:lnTo>
                    <a:lnTo>
                      <a:pt x="15" y="420"/>
                    </a:lnTo>
                    <a:lnTo>
                      <a:pt x="31" y="431"/>
                    </a:lnTo>
                    <a:lnTo>
                      <a:pt x="49" y="441"/>
                    </a:lnTo>
                    <a:lnTo>
                      <a:pt x="69" y="448"/>
                    </a:lnTo>
                    <a:lnTo>
                      <a:pt x="88" y="455"/>
                    </a:lnTo>
                    <a:lnTo>
                      <a:pt x="107" y="459"/>
                    </a:lnTo>
                    <a:lnTo>
                      <a:pt x="128" y="461"/>
                    </a:lnTo>
                    <a:lnTo>
                      <a:pt x="148" y="463"/>
                    </a:lnTo>
                    <a:lnTo>
                      <a:pt x="166" y="461"/>
                    </a:lnTo>
                    <a:lnTo>
                      <a:pt x="184" y="460"/>
                    </a:lnTo>
                    <a:lnTo>
                      <a:pt x="208" y="455"/>
                    </a:lnTo>
                    <a:lnTo>
                      <a:pt x="230" y="448"/>
                    </a:lnTo>
                    <a:lnTo>
                      <a:pt x="250" y="439"/>
                    </a:lnTo>
                    <a:lnTo>
                      <a:pt x="270" y="428"/>
                    </a:lnTo>
                    <a:lnTo>
                      <a:pt x="289" y="415"/>
                    </a:lnTo>
                    <a:lnTo>
                      <a:pt x="306" y="401"/>
                    </a:lnTo>
                    <a:lnTo>
                      <a:pt x="321" y="384"/>
                    </a:lnTo>
                    <a:lnTo>
                      <a:pt x="336" y="368"/>
                    </a:lnTo>
                    <a:lnTo>
                      <a:pt x="347" y="348"/>
                    </a:lnTo>
                    <a:lnTo>
                      <a:pt x="358" y="329"/>
                    </a:lnTo>
                    <a:lnTo>
                      <a:pt x="366" y="308"/>
                    </a:lnTo>
                    <a:lnTo>
                      <a:pt x="373" y="286"/>
                    </a:lnTo>
                    <a:lnTo>
                      <a:pt x="377" y="264"/>
                    </a:lnTo>
                    <a:lnTo>
                      <a:pt x="380" y="242"/>
                    </a:lnTo>
                    <a:lnTo>
                      <a:pt x="380" y="219"/>
                    </a:lnTo>
                    <a:lnTo>
                      <a:pt x="377" y="195"/>
                    </a:lnTo>
                    <a:lnTo>
                      <a:pt x="372" y="169"/>
                    </a:lnTo>
                    <a:lnTo>
                      <a:pt x="363" y="144"/>
                    </a:lnTo>
                    <a:lnTo>
                      <a:pt x="352" y="122"/>
                    </a:lnTo>
                    <a:lnTo>
                      <a:pt x="340" y="100"/>
                    </a:lnTo>
                    <a:lnTo>
                      <a:pt x="325" y="81"/>
                    </a:lnTo>
                    <a:lnTo>
                      <a:pt x="307" y="62"/>
                    </a:lnTo>
                    <a:lnTo>
                      <a:pt x="289" y="47"/>
                    </a:lnTo>
                    <a:lnTo>
                      <a:pt x="268" y="33"/>
                    </a:lnTo>
                    <a:lnTo>
                      <a:pt x="260" y="33"/>
                    </a:lnTo>
                    <a:lnTo>
                      <a:pt x="249" y="33"/>
                    </a:lnTo>
                    <a:lnTo>
                      <a:pt x="239" y="34"/>
                    </a:lnTo>
                    <a:lnTo>
                      <a:pt x="219" y="40"/>
                    </a:lnTo>
                    <a:lnTo>
                      <a:pt x="198" y="47"/>
                    </a:lnTo>
                    <a:lnTo>
                      <a:pt x="182" y="55"/>
                    </a:lnTo>
                    <a:lnTo>
                      <a:pt x="166" y="63"/>
                    </a:lnTo>
                    <a:lnTo>
                      <a:pt x="154" y="70"/>
                    </a:lnTo>
                    <a:lnTo>
                      <a:pt x="144" y="78"/>
                    </a:lnTo>
                    <a:lnTo>
                      <a:pt x="139" y="82"/>
                    </a:lnTo>
                    <a:lnTo>
                      <a:pt x="132" y="82"/>
                    </a:lnTo>
                    <a:lnTo>
                      <a:pt x="128" y="82"/>
                    </a:lnTo>
                    <a:lnTo>
                      <a:pt x="124" y="81"/>
                    </a:lnTo>
                    <a:lnTo>
                      <a:pt x="120" y="78"/>
                    </a:lnTo>
                    <a:lnTo>
                      <a:pt x="117" y="76"/>
                    </a:lnTo>
                    <a:lnTo>
                      <a:pt x="113" y="69"/>
                    </a:lnTo>
                    <a:lnTo>
                      <a:pt x="113" y="62"/>
                    </a:lnTo>
                    <a:lnTo>
                      <a:pt x="114" y="55"/>
                    </a:lnTo>
                    <a:lnTo>
                      <a:pt x="120" y="49"/>
                    </a:lnTo>
                    <a:lnTo>
                      <a:pt x="126" y="44"/>
                    </a:lnTo>
                    <a:lnTo>
                      <a:pt x="144" y="31"/>
                    </a:lnTo>
                    <a:lnTo>
                      <a:pt x="169" y="18"/>
                    </a:lnTo>
                    <a:lnTo>
                      <a:pt x="183" y="11"/>
                    </a:lnTo>
                    <a:lnTo>
                      <a:pt x="199" y="5"/>
                    </a:lnTo>
                    <a:lnTo>
                      <a:pt x="175" y="1"/>
                    </a:lnTo>
                    <a:lnTo>
                      <a:pt x="148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3" name="Freeform 59"/>
              <p:cNvSpPr>
                <a:spLocks/>
              </p:cNvSpPr>
              <p:nvPr/>
            </p:nvSpPr>
            <p:spPr bwMode="auto">
              <a:xfrm rot="-1202463">
                <a:off x="5842787" y="5065572"/>
                <a:ext cx="157807" cy="78395"/>
              </a:xfrm>
              <a:custGeom>
                <a:avLst/>
                <a:gdLst>
                  <a:gd name="T0" fmla="*/ 2147483646 w 155"/>
                  <a:gd name="T1" fmla="*/ 0 h 77"/>
                  <a:gd name="T2" fmla="*/ 2147483646 w 155"/>
                  <a:gd name="T3" fmla="*/ 0 h 77"/>
                  <a:gd name="T4" fmla="*/ 2147483646 w 155"/>
                  <a:gd name="T5" fmla="*/ 2147483646 h 77"/>
                  <a:gd name="T6" fmla="*/ 2147483646 w 155"/>
                  <a:gd name="T7" fmla="*/ 2147483646 h 77"/>
                  <a:gd name="T8" fmla="*/ 2147483646 w 155"/>
                  <a:gd name="T9" fmla="*/ 2147483646 h 77"/>
                  <a:gd name="T10" fmla="*/ 2147483646 w 155"/>
                  <a:gd name="T11" fmla="*/ 2147483646 h 77"/>
                  <a:gd name="T12" fmla="*/ 2147483646 w 155"/>
                  <a:gd name="T13" fmla="*/ 2147483646 h 77"/>
                  <a:gd name="T14" fmla="*/ 2147483646 w 155"/>
                  <a:gd name="T15" fmla="*/ 2147483646 h 77"/>
                  <a:gd name="T16" fmla="*/ 2147483646 w 155"/>
                  <a:gd name="T17" fmla="*/ 2147483646 h 77"/>
                  <a:gd name="T18" fmla="*/ 2147483646 w 155"/>
                  <a:gd name="T19" fmla="*/ 2147483646 h 77"/>
                  <a:gd name="T20" fmla="*/ 0 w 155"/>
                  <a:gd name="T21" fmla="*/ 2147483646 h 77"/>
                  <a:gd name="T22" fmla="*/ 0 w 155"/>
                  <a:gd name="T23" fmla="*/ 2147483646 h 77"/>
                  <a:gd name="T24" fmla="*/ 2147483646 w 155"/>
                  <a:gd name="T25" fmla="*/ 2147483646 h 77"/>
                  <a:gd name="T26" fmla="*/ 2147483646 w 155"/>
                  <a:gd name="T27" fmla="*/ 2147483646 h 77"/>
                  <a:gd name="T28" fmla="*/ 2147483646 w 155"/>
                  <a:gd name="T29" fmla="*/ 2147483646 h 77"/>
                  <a:gd name="T30" fmla="*/ 2147483646 w 155"/>
                  <a:gd name="T31" fmla="*/ 2147483646 h 77"/>
                  <a:gd name="T32" fmla="*/ 2147483646 w 155"/>
                  <a:gd name="T33" fmla="*/ 2147483646 h 77"/>
                  <a:gd name="T34" fmla="*/ 2147483646 w 155"/>
                  <a:gd name="T35" fmla="*/ 2147483646 h 77"/>
                  <a:gd name="T36" fmla="*/ 2147483646 w 155"/>
                  <a:gd name="T37" fmla="*/ 2147483646 h 77"/>
                  <a:gd name="T38" fmla="*/ 2147483646 w 155"/>
                  <a:gd name="T39" fmla="*/ 2147483646 h 77"/>
                  <a:gd name="T40" fmla="*/ 2147483646 w 155"/>
                  <a:gd name="T41" fmla="*/ 2147483646 h 77"/>
                  <a:gd name="T42" fmla="*/ 2147483646 w 155"/>
                  <a:gd name="T43" fmla="*/ 2147483646 h 77"/>
                  <a:gd name="T44" fmla="*/ 2147483646 w 155"/>
                  <a:gd name="T45" fmla="*/ 2147483646 h 77"/>
                  <a:gd name="T46" fmla="*/ 2147483646 w 155"/>
                  <a:gd name="T47" fmla="*/ 2147483646 h 77"/>
                  <a:gd name="T48" fmla="*/ 2147483646 w 155"/>
                  <a:gd name="T49" fmla="*/ 2147483646 h 77"/>
                  <a:gd name="T50" fmla="*/ 2147483646 w 155"/>
                  <a:gd name="T51" fmla="*/ 2147483646 h 77"/>
                  <a:gd name="T52" fmla="*/ 2147483646 w 155"/>
                  <a:gd name="T53" fmla="*/ 2147483646 h 77"/>
                  <a:gd name="T54" fmla="*/ 2147483646 w 155"/>
                  <a:gd name="T55" fmla="*/ 2147483646 h 77"/>
                  <a:gd name="T56" fmla="*/ 2147483646 w 155"/>
                  <a:gd name="T57" fmla="*/ 2147483646 h 77"/>
                  <a:gd name="T58" fmla="*/ 2147483646 w 155"/>
                  <a:gd name="T59" fmla="*/ 2147483646 h 77"/>
                  <a:gd name="T60" fmla="*/ 2147483646 w 155"/>
                  <a:gd name="T61" fmla="*/ 2147483646 h 77"/>
                  <a:gd name="T62" fmla="*/ 2147483646 w 155"/>
                  <a:gd name="T63" fmla="*/ 2147483646 h 77"/>
                  <a:gd name="T64" fmla="*/ 2147483646 w 155"/>
                  <a:gd name="T65" fmla="*/ 2147483646 h 77"/>
                  <a:gd name="T66" fmla="*/ 2147483646 w 155"/>
                  <a:gd name="T67" fmla="*/ 2147483646 h 77"/>
                  <a:gd name="T68" fmla="*/ 2147483646 w 155"/>
                  <a:gd name="T69" fmla="*/ 2147483646 h 77"/>
                  <a:gd name="T70" fmla="*/ 2147483646 w 155"/>
                  <a:gd name="T71" fmla="*/ 2147483646 h 77"/>
                  <a:gd name="T72" fmla="*/ 2147483646 w 155"/>
                  <a:gd name="T73" fmla="*/ 2147483646 h 77"/>
                  <a:gd name="T74" fmla="*/ 2147483646 w 155"/>
                  <a:gd name="T75" fmla="*/ 2147483646 h 77"/>
                  <a:gd name="T76" fmla="*/ 2147483646 w 155"/>
                  <a:gd name="T77" fmla="*/ 2147483646 h 77"/>
                  <a:gd name="T78" fmla="*/ 2147483646 w 155"/>
                  <a:gd name="T79" fmla="*/ 2147483646 h 77"/>
                  <a:gd name="T80" fmla="*/ 2147483646 w 155"/>
                  <a:gd name="T81" fmla="*/ 2147483646 h 77"/>
                  <a:gd name="T82" fmla="*/ 2147483646 w 155"/>
                  <a:gd name="T83" fmla="*/ 0 h 7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55"/>
                  <a:gd name="T127" fmla="*/ 0 h 77"/>
                  <a:gd name="T128" fmla="*/ 155 w 155"/>
                  <a:gd name="T129" fmla="*/ 77 h 7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55" h="77">
                    <a:moveTo>
                      <a:pt x="86" y="0"/>
                    </a:moveTo>
                    <a:lnTo>
                      <a:pt x="86" y="0"/>
                    </a:lnTo>
                    <a:lnTo>
                      <a:pt x="70" y="6"/>
                    </a:lnTo>
                    <a:lnTo>
                      <a:pt x="56" y="13"/>
                    </a:lnTo>
                    <a:lnTo>
                      <a:pt x="31" y="26"/>
                    </a:lnTo>
                    <a:lnTo>
                      <a:pt x="13" y="39"/>
                    </a:lnTo>
                    <a:lnTo>
                      <a:pt x="7" y="44"/>
                    </a:lnTo>
                    <a:lnTo>
                      <a:pt x="1" y="50"/>
                    </a:lnTo>
                    <a:lnTo>
                      <a:pt x="0" y="57"/>
                    </a:lnTo>
                    <a:lnTo>
                      <a:pt x="0" y="64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11" y="76"/>
                    </a:lnTo>
                    <a:lnTo>
                      <a:pt x="15" y="77"/>
                    </a:lnTo>
                    <a:lnTo>
                      <a:pt x="19" y="77"/>
                    </a:lnTo>
                    <a:lnTo>
                      <a:pt x="26" y="77"/>
                    </a:lnTo>
                    <a:lnTo>
                      <a:pt x="31" y="73"/>
                    </a:lnTo>
                    <a:lnTo>
                      <a:pt x="41" y="65"/>
                    </a:lnTo>
                    <a:lnTo>
                      <a:pt x="53" y="58"/>
                    </a:lnTo>
                    <a:lnTo>
                      <a:pt x="69" y="50"/>
                    </a:lnTo>
                    <a:lnTo>
                      <a:pt x="85" y="42"/>
                    </a:lnTo>
                    <a:lnTo>
                      <a:pt x="106" y="35"/>
                    </a:lnTo>
                    <a:lnTo>
                      <a:pt x="126" y="29"/>
                    </a:lnTo>
                    <a:lnTo>
                      <a:pt x="136" y="28"/>
                    </a:lnTo>
                    <a:lnTo>
                      <a:pt x="147" y="28"/>
                    </a:lnTo>
                    <a:lnTo>
                      <a:pt x="155" y="28"/>
                    </a:lnTo>
                    <a:lnTo>
                      <a:pt x="139" y="18"/>
                    </a:lnTo>
                    <a:lnTo>
                      <a:pt x="122" y="11"/>
                    </a:lnTo>
                    <a:lnTo>
                      <a:pt x="104" y="4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5F44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4" name="Freeform 60"/>
              <p:cNvSpPr>
                <a:spLocks/>
              </p:cNvSpPr>
              <p:nvPr/>
            </p:nvSpPr>
            <p:spPr bwMode="auto">
              <a:xfrm rot="-1202463">
                <a:off x="5842787" y="5065572"/>
                <a:ext cx="157807" cy="78395"/>
              </a:xfrm>
              <a:custGeom>
                <a:avLst/>
                <a:gdLst>
                  <a:gd name="T0" fmla="*/ 2147483646 w 155"/>
                  <a:gd name="T1" fmla="*/ 0 h 77"/>
                  <a:gd name="T2" fmla="*/ 2147483646 w 155"/>
                  <a:gd name="T3" fmla="*/ 0 h 77"/>
                  <a:gd name="T4" fmla="*/ 2147483646 w 155"/>
                  <a:gd name="T5" fmla="*/ 2147483646 h 77"/>
                  <a:gd name="T6" fmla="*/ 2147483646 w 155"/>
                  <a:gd name="T7" fmla="*/ 2147483646 h 77"/>
                  <a:gd name="T8" fmla="*/ 2147483646 w 155"/>
                  <a:gd name="T9" fmla="*/ 2147483646 h 77"/>
                  <a:gd name="T10" fmla="*/ 2147483646 w 155"/>
                  <a:gd name="T11" fmla="*/ 2147483646 h 77"/>
                  <a:gd name="T12" fmla="*/ 2147483646 w 155"/>
                  <a:gd name="T13" fmla="*/ 2147483646 h 77"/>
                  <a:gd name="T14" fmla="*/ 2147483646 w 155"/>
                  <a:gd name="T15" fmla="*/ 2147483646 h 77"/>
                  <a:gd name="T16" fmla="*/ 2147483646 w 155"/>
                  <a:gd name="T17" fmla="*/ 2147483646 h 77"/>
                  <a:gd name="T18" fmla="*/ 2147483646 w 155"/>
                  <a:gd name="T19" fmla="*/ 2147483646 h 77"/>
                  <a:gd name="T20" fmla="*/ 0 w 155"/>
                  <a:gd name="T21" fmla="*/ 2147483646 h 77"/>
                  <a:gd name="T22" fmla="*/ 0 w 155"/>
                  <a:gd name="T23" fmla="*/ 2147483646 h 77"/>
                  <a:gd name="T24" fmla="*/ 2147483646 w 155"/>
                  <a:gd name="T25" fmla="*/ 2147483646 h 77"/>
                  <a:gd name="T26" fmla="*/ 2147483646 w 155"/>
                  <a:gd name="T27" fmla="*/ 2147483646 h 77"/>
                  <a:gd name="T28" fmla="*/ 2147483646 w 155"/>
                  <a:gd name="T29" fmla="*/ 2147483646 h 77"/>
                  <a:gd name="T30" fmla="*/ 2147483646 w 155"/>
                  <a:gd name="T31" fmla="*/ 2147483646 h 77"/>
                  <a:gd name="T32" fmla="*/ 2147483646 w 155"/>
                  <a:gd name="T33" fmla="*/ 2147483646 h 77"/>
                  <a:gd name="T34" fmla="*/ 2147483646 w 155"/>
                  <a:gd name="T35" fmla="*/ 2147483646 h 77"/>
                  <a:gd name="T36" fmla="*/ 2147483646 w 155"/>
                  <a:gd name="T37" fmla="*/ 2147483646 h 77"/>
                  <a:gd name="T38" fmla="*/ 2147483646 w 155"/>
                  <a:gd name="T39" fmla="*/ 2147483646 h 77"/>
                  <a:gd name="T40" fmla="*/ 2147483646 w 155"/>
                  <a:gd name="T41" fmla="*/ 2147483646 h 77"/>
                  <a:gd name="T42" fmla="*/ 2147483646 w 155"/>
                  <a:gd name="T43" fmla="*/ 2147483646 h 77"/>
                  <a:gd name="T44" fmla="*/ 2147483646 w 155"/>
                  <a:gd name="T45" fmla="*/ 2147483646 h 77"/>
                  <a:gd name="T46" fmla="*/ 2147483646 w 155"/>
                  <a:gd name="T47" fmla="*/ 2147483646 h 77"/>
                  <a:gd name="T48" fmla="*/ 2147483646 w 155"/>
                  <a:gd name="T49" fmla="*/ 2147483646 h 77"/>
                  <a:gd name="T50" fmla="*/ 2147483646 w 155"/>
                  <a:gd name="T51" fmla="*/ 2147483646 h 77"/>
                  <a:gd name="T52" fmla="*/ 2147483646 w 155"/>
                  <a:gd name="T53" fmla="*/ 2147483646 h 77"/>
                  <a:gd name="T54" fmla="*/ 2147483646 w 155"/>
                  <a:gd name="T55" fmla="*/ 2147483646 h 77"/>
                  <a:gd name="T56" fmla="*/ 2147483646 w 155"/>
                  <a:gd name="T57" fmla="*/ 2147483646 h 77"/>
                  <a:gd name="T58" fmla="*/ 2147483646 w 155"/>
                  <a:gd name="T59" fmla="*/ 2147483646 h 77"/>
                  <a:gd name="T60" fmla="*/ 2147483646 w 155"/>
                  <a:gd name="T61" fmla="*/ 2147483646 h 77"/>
                  <a:gd name="T62" fmla="*/ 2147483646 w 155"/>
                  <a:gd name="T63" fmla="*/ 2147483646 h 77"/>
                  <a:gd name="T64" fmla="*/ 2147483646 w 155"/>
                  <a:gd name="T65" fmla="*/ 2147483646 h 77"/>
                  <a:gd name="T66" fmla="*/ 2147483646 w 155"/>
                  <a:gd name="T67" fmla="*/ 2147483646 h 77"/>
                  <a:gd name="T68" fmla="*/ 2147483646 w 155"/>
                  <a:gd name="T69" fmla="*/ 2147483646 h 77"/>
                  <a:gd name="T70" fmla="*/ 2147483646 w 155"/>
                  <a:gd name="T71" fmla="*/ 2147483646 h 77"/>
                  <a:gd name="T72" fmla="*/ 2147483646 w 155"/>
                  <a:gd name="T73" fmla="*/ 2147483646 h 77"/>
                  <a:gd name="T74" fmla="*/ 2147483646 w 155"/>
                  <a:gd name="T75" fmla="*/ 2147483646 h 77"/>
                  <a:gd name="T76" fmla="*/ 2147483646 w 155"/>
                  <a:gd name="T77" fmla="*/ 2147483646 h 77"/>
                  <a:gd name="T78" fmla="*/ 2147483646 w 155"/>
                  <a:gd name="T79" fmla="*/ 2147483646 h 77"/>
                  <a:gd name="T80" fmla="*/ 2147483646 w 155"/>
                  <a:gd name="T81" fmla="*/ 2147483646 h 77"/>
                  <a:gd name="T82" fmla="*/ 2147483646 w 155"/>
                  <a:gd name="T83" fmla="*/ 0 h 7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55"/>
                  <a:gd name="T127" fmla="*/ 0 h 77"/>
                  <a:gd name="T128" fmla="*/ 155 w 155"/>
                  <a:gd name="T129" fmla="*/ 77 h 7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55" h="77">
                    <a:moveTo>
                      <a:pt x="86" y="0"/>
                    </a:moveTo>
                    <a:lnTo>
                      <a:pt x="86" y="0"/>
                    </a:lnTo>
                    <a:lnTo>
                      <a:pt x="70" y="6"/>
                    </a:lnTo>
                    <a:lnTo>
                      <a:pt x="56" y="13"/>
                    </a:lnTo>
                    <a:lnTo>
                      <a:pt x="31" y="26"/>
                    </a:lnTo>
                    <a:lnTo>
                      <a:pt x="13" y="39"/>
                    </a:lnTo>
                    <a:lnTo>
                      <a:pt x="7" y="44"/>
                    </a:lnTo>
                    <a:lnTo>
                      <a:pt x="1" y="50"/>
                    </a:lnTo>
                    <a:lnTo>
                      <a:pt x="0" y="57"/>
                    </a:lnTo>
                    <a:lnTo>
                      <a:pt x="0" y="64"/>
                    </a:lnTo>
                    <a:lnTo>
                      <a:pt x="4" y="71"/>
                    </a:lnTo>
                    <a:lnTo>
                      <a:pt x="7" y="73"/>
                    </a:lnTo>
                    <a:lnTo>
                      <a:pt x="11" y="76"/>
                    </a:lnTo>
                    <a:lnTo>
                      <a:pt x="15" y="77"/>
                    </a:lnTo>
                    <a:lnTo>
                      <a:pt x="19" y="77"/>
                    </a:lnTo>
                    <a:lnTo>
                      <a:pt x="26" y="77"/>
                    </a:lnTo>
                    <a:lnTo>
                      <a:pt x="31" y="73"/>
                    </a:lnTo>
                    <a:lnTo>
                      <a:pt x="41" y="65"/>
                    </a:lnTo>
                    <a:lnTo>
                      <a:pt x="53" y="58"/>
                    </a:lnTo>
                    <a:lnTo>
                      <a:pt x="69" y="50"/>
                    </a:lnTo>
                    <a:lnTo>
                      <a:pt x="85" y="42"/>
                    </a:lnTo>
                    <a:lnTo>
                      <a:pt x="106" y="35"/>
                    </a:lnTo>
                    <a:lnTo>
                      <a:pt x="126" y="29"/>
                    </a:lnTo>
                    <a:lnTo>
                      <a:pt x="136" y="28"/>
                    </a:lnTo>
                    <a:lnTo>
                      <a:pt x="147" y="28"/>
                    </a:lnTo>
                    <a:lnTo>
                      <a:pt x="155" y="28"/>
                    </a:lnTo>
                    <a:lnTo>
                      <a:pt x="139" y="18"/>
                    </a:lnTo>
                    <a:lnTo>
                      <a:pt x="122" y="11"/>
                    </a:lnTo>
                    <a:lnTo>
                      <a:pt x="104" y="4"/>
                    </a:lnTo>
                    <a:lnTo>
                      <a:pt x="86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5" name="Freeform 61"/>
              <p:cNvSpPr>
                <a:spLocks/>
              </p:cNvSpPr>
              <p:nvPr/>
            </p:nvSpPr>
            <p:spPr bwMode="auto">
              <a:xfrm rot="-1202463">
                <a:off x="5827079" y="5295347"/>
                <a:ext cx="152716" cy="74322"/>
              </a:xfrm>
              <a:custGeom>
                <a:avLst/>
                <a:gdLst>
                  <a:gd name="T0" fmla="*/ 2147483646 w 150"/>
                  <a:gd name="T1" fmla="*/ 0 h 73"/>
                  <a:gd name="T2" fmla="*/ 2147483646 w 150"/>
                  <a:gd name="T3" fmla="*/ 0 h 73"/>
                  <a:gd name="T4" fmla="*/ 2147483646 w 150"/>
                  <a:gd name="T5" fmla="*/ 0 h 73"/>
                  <a:gd name="T6" fmla="*/ 2147483646 w 150"/>
                  <a:gd name="T7" fmla="*/ 2147483646 h 73"/>
                  <a:gd name="T8" fmla="*/ 2147483646 w 150"/>
                  <a:gd name="T9" fmla="*/ 2147483646 h 73"/>
                  <a:gd name="T10" fmla="*/ 2147483646 w 150"/>
                  <a:gd name="T11" fmla="*/ 2147483646 h 73"/>
                  <a:gd name="T12" fmla="*/ 2147483646 w 150"/>
                  <a:gd name="T13" fmla="*/ 2147483646 h 73"/>
                  <a:gd name="T14" fmla="*/ 2147483646 w 150"/>
                  <a:gd name="T15" fmla="*/ 2147483646 h 73"/>
                  <a:gd name="T16" fmla="*/ 2147483646 w 150"/>
                  <a:gd name="T17" fmla="*/ 2147483646 h 73"/>
                  <a:gd name="T18" fmla="*/ 0 w 150"/>
                  <a:gd name="T19" fmla="*/ 2147483646 h 73"/>
                  <a:gd name="T20" fmla="*/ 0 w 150"/>
                  <a:gd name="T21" fmla="*/ 2147483646 h 73"/>
                  <a:gd name="T22" fmla="*/ 2147483646 w 150"/>
                  <a:gd name="T23" fmla="*/ 2147483646 h 73"/>
                  <a:gd name="T24" fmla="*/ 2147483646 w 150"/>
                  <a:gd name="T25" fmla="*/ 2147483646 h 73"/>
                  <a:gd name="T26" fmla="*/ 2147483646 w 150"/>
                  <a:gd name="T27" fmla="*/ 2147483646 h 73"/>
                  <a:gd name="T28" fmla="*/ 2147483646 w 150"/>
                  <a:gd name="T29" fmla="*/ 2147483646 h 73"/>
                  <a:gd name="T30" fmla="*/ 2147483646 w 150"/>
                  <a:gd name="T31" fmla="*/ 2147483646 h 73"/>
                  <a:gd name="T32" fmla="*/ 2147483646 w 150"/>
                  <a:gd name="T33" fmla="*/ 2147483646 h 73"/>
                  <a:gd name="T34" fmla="*/ 2147483646 w 150"/>
                  <a:gd name="T35" fmla="*/ 2147483646 h 73"/>
                  <a:gd name="T36" fmla="*/ 2147483646 w 150"/>
                  <a:gd name="T37" fmla="*/ 2147483646 h 73"/>
                  <a:gd name="T38" fmla="*/ 2147483646 w 150"/>
                  <a:gd name="T39" fmla="*/ 2147483646 h 73"/>
                  <a:gd name="T40" fmla="*/ 2147483646 w 150"/>
                  <a:gd name="T41" fmla="*/ 2147483646 h 73"/>
                  <a:gd name="T42" fmla="*/ 2147483646 w 150"/>
                  <a:gd name="T43" fmla="*/ 2147483646 h 73"/>
                  <a:gd name="T44" fmla="*/ 2147483646 w 150"/>
                  <a:gd name="T45" fmla="*/ 2147483646 h 73"/>
                  <a:gd name="T46" fmla="*/ 2147483646 w 150"/>
                  <a:gd name="T47" fmla="*/ 2147483646 h 73"/>
                  <a:gd name="T48" fmla="*/ 2147483646 w 150"/>
                  <a:gd name="T49" fmla="*/ 2147483646 h 73"/>
                  <a:gd name="T50" fmla="*/ 2147483646 w 150"/>
                  <a:gd name="T51" fmla="*/ 2147483646 h 73"/>
                  <a:gd name="T52" fmla="*/ 2147483646 w 150"/>
                  <a:gd name="T53" fmla="*/ 2147483646 h 73"/>
                  <a:gd name="T54" fmla="*/ 2147483646 w 150"/>
                  <a:gd name="T55" fmla="*/ 2147483646 h 73"/>
                  <a:gd name="T56" fmla="*/ 2147483646 w 150"/>
                  <a:gd name="T57" fmla="*/ 2147483646 h 73"/>
                  <a:gd name="T58" fmla="*/ 2147483646 w 150"/>
                  <a:gd name="T59" fmla="*/ 2147483646 h 73"/>
                  <a:gd name="T60" fmla="*/ 2147483646 w 150"/>
                  <a:gd name="T61" fmla="*/ 2147483646 h 73"/>
                  <a:gd name="T62" fmla="*/ 2147483646 w 150"/>
                  <a:gd name="T63" fmla="*/ 2147483646 h 73"/>
                  <a:gd name="T64" fmla="*/ 2147483646 w 150"/>
                  <a:gd name="T65" fmla="*/ 2147483646 h 73"/>
                  <a:gd name="T66" fmla="*/ 2147483646 w 150"/>
                  <a:gd name="T67" fmla="*/ 2147483646 h 73"/>
                  <a:gd name="T68" fmla="*/ 2147483646 w 150"/>
                  <a:gd name="T69" fmla="*/ 2147483646 h 73"/>
                  <a:gd name="T70" fmla="*/ 2147483646 w 150"/>
                  <a:gd name="T71" fmla="*/ 0 h 73"/>
                  <a:gd name="T72" fmla="*/ 2147483646 w 150"/>
                  <a:gd name="T73" fmla="*/ 0 h 7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73"/>
                  <a:gd name="T113" fmla="*/ 150 w 150"/>
                  <a:gd name="T114" fmla="*/ 73 h 7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73">
                    <a:moveTo>
                      <a:pt x="74" y="0"/>
                    </a:moveTo>
                    <a:lnTo>
                      <a:pt x="74" y="0"/>
                    </a:lnTo>
                    <a:lnTo>
                      <a:pt x="59" y="0"/>
                    </a:lnTo>
                    <a:lnTo>
                      <a:pt x="45" y="2"/>
                    </a:lnTo>
                    <a:lnTo>
                      <a:pt x="33" y="5"/>
                    </a:lnTo>
                    <a:lnTo>
                      <a:pt x="22" y="11"/>
                    </a:lnTo>
                    <a:lnTo>
                      <a:pt x="12" y="16"/>
                    </a:lnTo>
                    <a:lnTo>
                      <a:pt x="5" y="22"/>
                    </a:lnTo>
                    <a:lnTo>
                      <a:pt x="1" y="29"/>
                    </a:lnTo>
                    <a:lnTo>
                      <a:pt x="0" y="35"/>
                    </a:lnTo>
                    <a:lnTo>
                      <a:pt x="1" y="44"/>
                    </a:lnTo>
                    <a:lnTo>
                      <a:pt x="5" y="51"/>
                    </a:lnTo>
                    <a:lnTo>
                      <a:pt x="12" y="56"/>
                    </a:lnTo>
                    <a:lnTo>
                      <a:pt x="22" y="62"/>
                    </a:lnTo>
                    <a:lnTo>
                      <a:pt x="33" y="66"/>
                    </a:lnTo>
                    <a:lnTo>
                      <a:pt x="45" y="70"/>
                    </a:lnTo>
                    <a:lnTo>
                      <a:pt x="59" y="71"/>
                    </a:lnTo>
                    <a:lnTo>
                      <a:pt x="74" y="73"/>
                    </a:lnTo>
                    <a:lnTo>
                      <a:pt x="89" y="71"/>
                    </a:lnTo>
                    <a:lnTo>
                      <a:pt x="104" y="70"/>
                    </a:lnTo>
                    <a:lnTo>
                      <a:pt x="117" y="66"/>
                    </a:lnTo>
                    <a:lnTo>
                      <a:pt x="128" y="62"/>
                    </a:lnTo>
                    <a:lnTo>
                      <a:pt x="137" y="56"/>
                    </a:lnTo>
                    <a:lnTo>
                      <a:pt x="144" y="51"/>
                    </a:lnTo>
                    <a:lnTo>
                      <a:pt x="149" y="44"/>
                    </a:lnTo>
                    <a:lnTo>
                      <a:pt x="150" y="35"/>
                    </a:lnTo>
                    <a:lnTo>
                      <a:pt x="149" y="29"/>
                    </a:lnTo>
                    <a:lnTo>
                      <a:pt x="144" y="22"/>
                    </a:lnTo>
                    <a:lnTo>
                      <a:pt x="137" y="16"/>
                    </a:lnTo>
                    <a:lnTo>
                      <a:pt x="128" y="11"/>
                    </a:lnTo>
                    <a:lnTo>
                      <a:pt x="117" y="5"/>
                    </a:lnTo>
                    <a:lnTo>
                      <a:pt x="104" y="2"/>
                    </a:lnTo>
                    <a:lnTo>
                      <a:pt x="89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AB5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6" name="Freeform 62"/>
              <p:cNvSpPr>
                <a:spLocks/>
              </p:cNvSpPr>
              <p:nvPr/>
            </p:nvSpPr>
            <p:spPr bwMode="auto">
              <a:xfrm rot="-1202463">
                <a:off x="5827079" y="5295347"/>
                <a:ext cx="152716" cy="74322"/>
              </a:xfrm>
              <a:custGeom>
                <a:avLst/>
                <a:gdLst>
                  <a:gd name="T0" fmla="*/ 2147483646 w 150"/>
                  <a:gd name="T1" fmla="*/ 0 h 73"/>
                  <a:gd name="T2" fmla="*/ 2147483646 w 150"/>
                  <a:gd name="T3" fmla="*/ 0 h 73"/>
                  <a:gd name="T4" fmla="*/ 2147483646 w 150"/>
                  <a:gd name="T5" fmla="*/ 0 h 73"/>
                  <a:gd name="T6" fmla="*/ 2147483646 w 150"/>
                  <a:gd name="T7" fmla="*/ 2147483646 h 73"/>
                  <a:gd name="T8" fmla="*/ 2147483646 w 150"/>
                  <a:gd name="T9" fmla="*/ 2147483646 h 73"/>
                  <a:gd name="T10" fmla="*/ 2147483646 w 150"/>
                  <a:gd name="T11" fmla="*/ 2147483646 h 73"/>
                  <a:gd name="T12" fmla="*/ 2147483646 w 150"/>
                  <a:gd name="T13" fmla="*/ 2147483646 h 73"/>
                  <a:gd name="T14" fmla="*/ 2147483646 w 150"/>
                  <a:gd name="T15" fmla="*/ 2147483646 h 73"/>
                  <a:gd name="T16" fmla="*/ 2147483646 w 150"/>
                  <a:gd name="T17" fmla="*/ 2147483646 h 73"/>
                  <a:gd name="T18" fmla="*/ 0 w 150"/>
                  <a:gd name="T19" fmla="*/ 2147483646 h 73"/>
                  <a:gd name="T20" fmla="*/ 0 w 150"/>
                  <a:gd name="T21" fmla="*/ 2147483646 h 73"/>
                  <a:gd name="T22" fmla="*/ 2147483646 w 150"/>
                  <a:gd name="T23" fmla="*/ 2147483646 h 73"/>
                  <a:gd name="T24" fmla="*/ 2147483646 w 150"/>
                  <a:gd name="T25" fmla="*/ 2147483646 h 73"/>
                  <a:gd name="T26" fmla="*/ 2147483646 w 150"/>
                  <a:gd name="T27" fmla="*/ 2147483646 h 73"/>
                  <a:gd name="T28" fmla="*/ 2147483646 w 150"/>
                  <a:gd name="T29" fmla="*/ 2147483646 h 73"/>
                  <a:gd name="T30" fmla="*/ 2147483646 w 150"/>
                  <a:gd name="T31" fmla="*/ 2147483646 h 73"/>
                  <a:gd name="T32" fmla="*/ 2147483646 w 150"/>
                  <a:gd name="T33" fmla="*/ 2147483646 h 73"/>
                  <a:gd name="T34" fmla="*/ 2147483646 w 150"/>
                  <a:gd name="T35" fmla="*/ 2147483646 h 73"/>
                  <a:gd name="T36" fmla="*/ 2147483646 w 150"/>
                  <a:gd name="T37" fmla="*/ 2147483646 h 73"/>
                  <a:gd name="T38" fmla="*/ 2147483646 w 150"/>
                  <a:gd name="T39" fmla="*/ 2147483646 h 73"/>
                  <a:gd name="T40" fmla="*/ 2147483646 w 150"/>
                  <a:gd name="T41" fmla="*/ 2147483646 h 73"/>
                  <a:gd name="T42" fmla="*/ 2147483646 w 150"/>
                  <a:gd name="T43" fmla="*/ 2147483646 h 73"/>
                  <a:gd name="T44" fmla="*/ 2147483646 w 150"/>
                  <a:gd name="T45" fmla="*/ 2147483646 h 73"/>
                  <a:gd name="T46" fmla="*/ 2147483646 w 150"/>
                  <a:gd name="T47" fmla="*/ 2147483646 h 73"/>
                  <a:gd name="T48" fmla="*/ 2147483646 w 150"/>
                  <a:gd name="T49" fmla="*/ 2147483646 h 73"/>
                  <a:gd name="T50" fmla="*/ 2147483646 w 150"/>
                  <a:gd name="T51" fmla="*/ 2147483646 h 73"/>
                  <a:gd name="T52" fmla="*/ 2147483646 w 150"/>
                  <a:gd name="T53" fmla="*/ 2147483646 h 73"/>
                  <a:gd name="T54" fmla="*/ 2147483646 w 150"/>
                  <a:gd name="T55" fmla="*/ 2147483646 h 73"/>
                  <a:gd name="T56" fmla="*/ 2147483646 w 150"/>
                  <a:gd name="T57" fmla="*/ 2147483646 h 73"/>
                  <a:gd name="T58" fmla="*/ 2147483646 w 150"/>
                  <a:gd name="T59" fmla="*/ 2147483646 h 73"/>
                  <a:gd name="T60" fmla="*/ 2147483646 w 150"/>
                  <a:gd name="T61" fmla="*/ 2147483646 h 73"/>
                  <a:gd name="T62" fmla="*/ 2147483646 w 150"/>
                  <a:gd name="T63" fmla="*/ 2147483646 h 73"/>
                  <a:gd name="T64" fmla="*/ 2147483646 w 150"/>
                  <a:gd name="T65" fmla="*/ 2147483646 h 73"/>
                  <a:gd name="T66" fmla="*/ 2147483646 w 150"/>
                  <a:gd name="T67" fmla="*/ 2147483646 h 73"/>
                  <a:gd name="T68" fmla="*/ 2147483646 w 150"/>
                  <a:gd name="T69" fmla="*/ 2147483646 h 73"/>
                  <a:gd name="T70" fmla="*/ 2147483646 w 150"/>
                  <a:gd name="T71" fmla="*/ 0 h 73"/>
                  <a:gd name="T72" fmla="*/ 2147483646 w 150"/>
                  <a:gd name="T73" fmla="*/ 0 h 7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73"/>
                  <a:gd name="T113" fmla="*/ 150 w 150"/>
                  <a:gd name="T114" fmla="*/ 73 h 7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73">
                    <a:moveTo>
                      <a:pt x="74" y="0"/>
                    </a:moveTo>
                    <a:lnTo>
                      <a:pt x="74" y="0"/>
                    </a:lnTo>
                    <a:lnTo>
                      <a:pt x="59" y="0"/>
                    </a:lnTo>
                    <a:lnTo>
                      <a:pt x="45" y="2"/>
                    </a:lnTo>
                    <a:lnTo>
                      <a:pt x="33" y="5"/>
                    </a:lnTo>
                    <a:lnTo>
                      <a:pt x="22" y="11"/>
                    </a:lnTo>
                    <a:lnTo>
                      <a:pt x="12" y="16"/>
                    </a:lnTo>
                    <a:lnTo>
                      <a:pt x="5" y="22"/>
                    </a:lnTo>
                    <a:lnTo>
                      <a:pt x="1" y="29"/>
                    </a:lnTo>
                    <a:lnTo>
                      <a:pt x="0" y="35"/>
                    </a:lnTo>
                    <a:lnTo>
                      <a:pt x="1" y="44"/>
                    </a:lnTo>
                    <a:lnTo>
                      <a:pt x="5" y="51"/>
                    </a:lnTo>
                    <a:lnTo>
                      <a:pt x="12" y="56"/>
                    </a:lnTo>
                    <a:lnTo>
                      <a:pt x="22" y="62"/>
                    </a:lnTo>
                    <a:lnTo>
                      <a:pt x="33" y="66"/>
                    </a:lnTo>
                    <a:lnTo>
                      <a:pt x="45" y="70"/>
                    </a:lnTo>
                    <a:lnTo>
                      <a:pt x="59" y="71"/>
                    </a:lnTo>
                    <a:lnTo>
                      <a:pt x="74" y="73"/>
                    </a:lnTo>
                    <a:lnTo>
                      <a:pt x="89" y="71"/>
                    </a:lnTo>
                    <a:lnTo>
                      <a:pt x="104" y="70"/>
                    </a:lnTo>
                    <a:lnTo>
                      <a:pt x="117" y="66"/>
                    </a:lnTo>
                    <a:lnTo>
                      <a:pt x="128" y="62"/>
                    </a:lnTo>
                    <a:lnTo>
                      <a:pt x="137" y="56"/>
                    </a:lnTo>
                    <a:lnTo>
                      <a:pt x="144" y="51"/>
                    </a:lnTo>
                    <a:lnTo>
                      <a:pt x="149" y="44"/>
                    </a:lnTo>
                    <a:lnTo>
                      <a:pt x="150" y="35"/>
                    </a:lnTo>
                    <a:lnTo>
                      <a:pt x="149" y="29"/>
                    </a:lnTo>
                    <a:lnTo>
                      <a:pt x="144" y="22"/>
                    </a:lnTo>
                    <a:lnTo>
                      <a:pt x="137" y="16"/>
                    </a:lnTo>
                    <a:lnTo>
                      <a:pt x="128" y="11"/>
                    </a:lnTo>
                    <a:lnTo>
                      <a:pt x="117" y="5"/>
                    </a:lnTo>
                    <a:lnTo>
                      <a:pt x="104" y="2"/>
                    </a:lnTo>
                    <a:lnTo>
                      <a:pt x="89" y="0"/>
                    </a:lnTo>
                    <a:lnTo>
                      <a:pt x="74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7" name="Freeform 63"/>
              <p:cNvSpPr>
                <a:spLocks/>
              </p:cNvSpPr>
              <p:nvPr/>
            </p:nvSpPr>
            <p:spPr bwMode="auto">
              <a:xfrm rot="-1202463">
                <a:off x="5764747" y="5124324"/>
                <a:ext cx="70250" cy="219911"/>
              </a:xfrm>
              <a:custGeom>
                <a:avLst/>
                <a:gdLst>
                  <a:gd name="T0" fmla="*/ 2147483646 w 69"/>
                  <a:gd name="T1" fmla="*/ 0 h 216"/>
                  <a:gd name="T2" fmla="*/ 2147483646 w 69"/>
                  <a:gd name="T3" fmla="*/ 0 h 216"/>
                  <a:gd name="T4" fmla="*/ 2147483646 w 69"/>
                  <a:gd name="T5" fmla="*/ 2147483646 h 216"/>
                  <a:gd name="T6" fmla="*/ 2147483646 w 69"/>
                  <a:gd name="T7" fmla="*/ 2147483646 h 216"/>
                  <a:gd name="T8" fmla="*/ 2147483646 w 69"/>
                  <a:gd name="T9" fmla="*/ 2147483646 h 216"/>
                  <a:gd name="T10" fmla="*/ 0 w 69"/>
                  <a:gd name="T11" fmla="*/ 2147483646 h 216"/>
                  <a:gd name="T12" fmla="*/ 0 w 69"/>
                  <a:gd name="T13" fmla="*/ 2147483646 h 216"/>
                  <a:gd name="T14" fmla="*/ 0 w 69"/>
                  <a:gd name="T15" fmla="*/ 2147483646 h 216"/>
                  <a:gd name="T16" fmla="*/ 2147483646 w 69"/>
                  <a:gd name="T17" fmla="*/ 2147483646 h 216"/>
                  <a:gd name="T18" fmla="*/ 2147483646 w 69"/>
                  <a:gd name="T19" fmla="*/ 2147483646 h 216"/>
                  <a:gd name="T20" fmla="*/ 2147483646 w 69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216"/>
                  <a:gd name="T35" fmla="*/ 69 w 69"/>
                  <a:gd name="T36" fmla="*/ 216 h 2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216">
                    <a:moveTo>
                      <a:pt x="69" y="0"/>
                    </a:moveTo>
                    <a:lnTo>
                      <a:pt x="69" y="0"/>
                    </a:lnTo>
                    <a:lnTo>
                      <a:pt x="49" y="8"/>
                    </a:lnTo>
                    <a:lnTo>
                      <a:pt x="31" y="16"/>
                    </a:lnTo>
                    <a:lnTo>
                      <a:pt x="15" y="27"/>
                    </a:lnTo>
                    <a:lnTo>
                      <a:pt x="0" y="40"/>
                    </a:lnTo>
                    <a:lnTo>
                      <a:pt x="0" y="216"/>
                    </a:lnTo>
                    <a:lnTo>
                      <a:pt x="22" y="151"/>
                    </a:lnTo>
                    <a:lnTo>
                      <a:pt x="44" y="82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5F44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8" name="Freeform 64"/>
              <p:cNvSpPr>
                <a:spLocks/>
              </p:cNvSpPr>
              <p:nvPr/>
            </p:nvSpPr>
            <p:spPr bwMode="auto">
              <a:xfrm rot="-1202463">
                <a:off x="5764747" y="5124324"/>
                <a:ext cx="70250" cy="219911"/>
              </a:xfrm>
              <a:custGeom>
                <a:avLst/>
                <a:gdLst>
                  <a:gd name="T0" fmla="*/ 2147483646 w 69"/>
                  <a:gd name="T1" fmla="*/ 0 h 216"/>
                  <a:gd name="T2" fmla="*/ 2147483646 w 69"/>
                  <a:gd name="T3" fmla="*/ 0 h 216"/>
                  <a:gd name="T4" fmla="*/ 2147483646 w 69"/>
                  <a:gd name="T5" fmla="*/ 2147483646 h 216"/>
                  <a:gd name="T6" fmla="*/ 2147483646 w 69"/>
                  <a:gd name="T7" fmla="*/ 2147483646 h 216"/>
                  <a:gd name="T8" fmla="*/ 2147483646 w 69"/>
                  <a:gd name="T9" fmla="*/ 2147483646 h 216"/>
                  <a:gd name="T10" fmla="*/ 0 w 69"/>
                  <a:gd name="T11" fmla="*/ 2147483646 h 216"/>
                  <a:gd name="T12" fmla="*/ 0 w 69"/>
                  <a:gd name="T13" fmla="*/ 2147483646 h 216"/>
                  <a:gd name="T14" fmla="*/ 0 w 69"/>
                  <a:gd name="T15" fmla="*/ 2147483646 h 216"/>
                  <a:gd name="T16" fmla="*/ 2147483646 w 69"/>
                  <a:gd name="T17" fmla="*/ 2147483646 h 216"/>
                  <a:gd name="T18" fmla="*/ 2147483646 w 69"/>
                  <a:gd name="T19" fmla="*/ 2147483646 h 216"/>
                  <a:gd name="T20" fmla="*/ 2147483646 w 69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216"/>
                  <a:gd name="T35" fmla="*/ 69 w 69"/>
                  <a:gd name="T36" fmla="*/ 216 h 2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216">
                    <a:moveTo>
                      <a:pt x="69" y="0"/>
                    </a:moveTo>
                    <a:lnTo>
                      <a:pt x="69" y="0"/>
                    </a:lnTo>
                    <a:lnTo>
                      <a:pt x="49" y="8"/>
                    </a:lnTo>
                    <a:lnTo>
                      <a:pt x="31" y="16"/>
                    </a:lnTo>
                    <a:lnTo>
                      <a:pt x="15" y="27"/>
                    </a:lnTo>
                    <a:lnTo>
                      <a:pt x="0" y="40"/>
                    </a:lnTo>
                    <a:lnTo>
                      <a:pt x="0" y="216"/>
                    </a:lnTo>
                    <a:lnTo>
                      <a:pt x="22" y="151"/>
                    </a:lnTo>
                    <a:lnTo>
                      <a:pt x="44" y="82"/>
                    </a:lnTo>
                    <a:lnTo>
                      <a:pt x="69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9" name="Freeform 66"/>
              <p:cNvSpPr>
                <a:spLocks/>
              </p:cNvSpPr>
              <p:nvPr/>
            </p:nvSpPr>
            <p:spPr bwMode="auto">
              <a:xfrm rot="-1202463">
                <a:off x="6040146" y="5205213"/>
                <a:ext cx="14253" cy="15272"/>
              </a:xfrm>
              <a:custGeom>
                <a:avLst/>
                <a:gdLst>
                  <a:gd name="T0" fmla="*/ 2147483646 w 14"/>
                  <a:gd name="T1" fmla="*/ 2147483646 h 15"/>
                  <a:gd name="T2" fmla="*/ 2147483646 w 14"/>
                  <a:gd name="T3" fmla="*/ 2147483646 h 15"/>
                  <a:gd name="T4" fmla="*/ 2147483646 w 14"/>
                  <a:gd name="T5" fmla="*/ 2147483646 h 15"/>
                  <a:gd name="T6" fmla="*/ 2147483646 w 14"/>
                  <a:gd name="T7" fmla="*/ 2147483646 h 15"/>
                  <a:gd name="T8" fmla="*/ 0 w 14"/>
                  <a:gd name="T9" fmla="*/ 2147483646 h 15"/>
                  <a:gd name="T10" fmla="*/ 0 w 14"/>
                  <a:gd name="T11" fmla="*/ 2147483646 h 15"/>
                  <a:gd name="T12" fmla="*/ 0 w 14"/>
                  <a:gd name="T13" fmla="*/ 2147483646 h 15"/>
                  <a:gd name="T14" fmla="*/ 0 w 14"/>
                  <a:gd name="T15" fmla="*/ 2147483646 h 15"/>
                  <a:gd name="T16" fmla="*/ 2147483646 w 14"/>
                  <a:gd name="T17" fmla="*/ 2147483646 h 15"/>
                  <a:gd name="T18" fmla="*/ 2147483646 w 14"/>
                  <a:gd name="T19" fmla="*/ 2147483646 h 15"/>
                  <a:gd name="T20" fmla="*/ 2147483646 w 14"/>
                  <a:gd name="T21" fmla="*/ 0 h 15"/>
                  <a:gd name="T22" fmla="*/ 2147483646 w 14"/>
                  <a:gd name="T23" fmla="*/ 0 h 15"/>
                  <a:gd name="T24" fmla="*/ 2147483646 w 14"/>
                  <a:gd name="T25" fmla="*/ 2147483646 h 15"/>
                  <a:gd name="T26" fmla="*/ 2147483646 w 14"/>
                  <a:gd name="T27" fmla="*/ 2147483646 h 15"/>
                  <a:gd name="T28" fmla="*/ 2147483646 w 14"/>
                  <a:gd name="T29" fmla="*/ 2147483646 h 15"/>
                  <a:gd name="T30" fmla="*/ 2147483646 w 14"/>
                  <a:gd name="T31" fmla="*/ 2147483646 h 15"/>
                  <a:gd name="T32" fmla="*/ 2147483646 w 14"/>
                  <a:gd name="T33" fmla="*/ 2147483646 h 15"/>
                  <a:gd name="T34" fmla="*/ 2147483646 w 14"/>
                  <a:gd name="T35" fmla="*/ 2147483646 h 15"/>
                  <a:gd name="T36" fmla="*/ 2147483646 w 14"/>
                  <a:gd name="T37" fmla="*/ 2147483646 h 15"/>
                  <a:gd name="T38" fmla="*/ 2147483646 w 14"/>
                  <a:gd name="T39" fmla="*/ 2147483646 h 15"/>
                  <a:gd name="T40" fmla="*/ 2147483646 w 14"/>
                  <a:gd name="T41" fmla="*/ 2147483646 h 1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"/>
                  <a:gd name="T64" fmla="*/ 0 h 15"/>
                  <a:gd name="T65" fmla="*/ 14 w 14"/>
                  <a:gd name="T66" fmla="*/ 15 h 1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" h="15">
                    <a:moveTo>
                      <a:pt x="7" y="15"/>
                    </a:moveTo>
                    <a:lnTo>
                      <a:pt x="7" y="15"/>
                    </a:lnTo>
                    <a:lnTo>
                      <a:pt x="4" y="13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11" y="2"/>
                    </a:lnTo>
                    <a:lnTo>
                      <a:pt x="12" y="5"/>
                    </a:lnTo>
                    <a:lnTo>
                      <a:pt x="14" y="8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9" y="13"/>
                    </a:lnTo>
                    <a:lnTo>
                      <a:pt x="7" y="15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0" name="Freeform 67"/>
              <p:cNvSpPr>
                <a:spLocks/>
              </p:cNvSpPr>
              <p:nvPr/>
            </p:nvSpPr>
            <p:spPr bwMode="auto">
              <a:xfrm rot="-1202463">
                <a:off x="5984901" y="5147052"/>
                <a:ext cx="103847" cy="109956"/>
              </a:xfrm>
              <a:custGeom>
                <a:avLst/>
                <a:gdLst>
                  <a:gd name="T0" fmla="*/ 2147483646 w 102"/>
                  <a:gd name="T1" fmla="*/ 0 h 108"/>
                  <a:gd name="T2" fmla="*/ 2147483646 w 102"/>
                  <a:gd name="T3" fmla="*/ 0 h 108"/>
                  <a:gd name="T4" fmla="*/ 2147483646 w 102"/>
                  <a:gd name="T5" fmla="*/ 0 h 108"/>
                  <a:gd name="T6" fmla="*/ 2147483646 w 102"/>
                  <a:gd name="T7" fmla="*/ 2147483646 h 108"/>
                  <a:gd name="T8" fmla="*/ 2147483646 w 102"/>
                  <a:gd name="T9" fmla="*/ 2147483646 h 108"/>
                  <a:gd name="T10" fmla="*/ 2147483646 w 102"/>
                  <a:gd name="T11" fmla="*/ 2147483646 h 108"/>
                  <a:gd name="T12" fmla="*/ 2147483646 w 102"/>
                  <a:gd name="T13" fmla="*/ 2147483646 h 108"/>
                  <a:gd name="T14" fmla="*/ 2147483646 w 102"/>
                  <a:gd name="T15" fmla="*/ 2147483646 h 108"/>
                  <a:gd name="T16" fmla="*/ 2147483646 w 102"/>
                  <a:gd name="T17" fmla="*/ 2147483646 h 108"/>
                  <a:gd name="T18" fmla="*/ 0 w 102"/>
                  <a:gd name="T19" fmla="*/ 2147483646 h 108"/>
                  <a:gd name="T20" fmla="*/ 0 w 102"/>
                  <a:gd name="T21" fmla="*/ 2147483646 h 108"/>
                  <a:gd name="T22" fmla="*/ 2147483646 w 102"/>
                  <a:gd name="T23" fmla="*/ 2147483646 h 108"/>
                  <a:gd name="T24" fmla="*/ 2147483646 w 102"/>
                  <a:gd name="T25" fmla="*/ 2147483646 h 108"/>
                  <a:gd name="T26" fmla="*/ 2147483646 w 102"/>
                  <a:gd name="T27" fmla="*/ 2147483646 h 108"/>
                  <a:gd name="T28" fmla="*/ 2147483646 w 102"/>
                  <a:gd name="T29" fmla="*/ 2147483646 h 108"/>
                  <a:gd name="T30" fmla="*/ 2147483646 w 102"/>
                  <a:gd name="T31" fmla="*/ 2147483646 h 108"/>
                  <a:gd name="T32" fmla="*/ 2147483646 w 102"/>
                  <a:gd name="T33" fmla="*/ 2147483646 h 108"/>
                  <a:gd name="T34" fmla="*/ 2147483646 w 102"/>
                  <a:gd name="T35" fmla="*/ 2147483646 h 108"/>
                  <a:gd name="T36" fmla="*/ 2147483646 w 102"/>
                  <a:gd name="T37" fmla="*/ 2147483646 h 108"/>
                  <a:gd name="T38" fmla="*/ 2147483646 w 102"/>
                  <a:gd name="T39" fmla="*/ 2147483646 h 108"/>
                  <a:gd name="T40" fmla="*/ 2147483646 w 102"/>
                  <a:gd name="T41" fmla="*/ 2147483646 h 108"/>
                  <a:gd name="T42" fmla="*/ 2147483646 w 102"/>
                  <a:gd name="T43" fmla="*/ 2147483646 h 108"/>
                  <a:gd name="T44" fmla="*/ 2147483646 w 102"/>
                  <a:gd name="T45" fmla="*/ 2147483646 h 108"/>
                  <a:gd name="T46" fmla="*/ 2147483646 w 102"/>
                  <a:gd name="T47" fmla="*/ 2147483646 h 108"/>
                  <a:gd name="T48" fmla="*/ 2147483646 w 102"/>
                  <a:gd name="T49" fmla="*/ 2147483646 h 108"/>
                  <a:gd name="T50" fmla="*/ 2147483646 w 102"/>
                  <a:gd name="T51" fmla="*/ 2147483646 h 108"/>
                  <a:gd name="T52" fmla="*/ 2147483646 w 102"/>
                  <a:gd name="T53" fmla="*/ 2147483646 h 108"/>
                  <a:gd name="T54" fmla="*/ 2147483646 w 102"/>
                  <a:gd name="T55" fmla="*/ 2147483646 h 108"/>
                  <a:gd name="T56" fmla="*/ 2147483646 w 102"/>
                  <a:gd name="T57" fmla="*/ 2147483646 h 108"/>
                  <a:gd name="T58" fmla="*/ 2147483646 w 102"/>
                  <a:gd name="T59" fmla="*/ 2147483646 h 108"/>
                  <a:gd name="T60" fmla="*/ 2147483646 w 102"/>
                  <a:gd name="T61" fmla="*/ 2147483646 h 108"/>
                  <a:gd name="T62" fmla="*/ 2147483646 w 102"/>
                  <a:gd name="T63" fmla="*/ 2147483646 h 108"/>
                  <a:gd name="T64" fmla="*/ 2147483646 w 102"/>
                  <a:gd name="T65" fmla="*/ 2147483646 h 108"/>
                  <a:gd name="T66" fmla="*/ 2147483646 w 102"/>
                  <a:gd name="T67" fmla="*/ 2147483646 h 108"/>
                  <a:gd name="T68" fmla="*/ 2147483646 w 102"/>
                  <a:gd name="T69" fmla="*/ 2147483646 h 108"/>
                  <a:gd name="T70" fmla="*/ 2147483646 w 102"/>
                  <a:gd name="T71" fmla="*/ 0 h 108"/>
                  <a:gd name="T72" fmla="*/ 2147483646 w 102"/>
                  <a:gd name="T73" fmla="*/ 0 h 10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2"/>
                  <a:gd name="T112" fmla="*/ 0 h 108"/>
                  <a:gd name="T113" fmla="*/ 102 w 102"/>
                  <a:gd name="T114" fmla="*/ 108 h 10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2" h="108">
                    <a:moveTo>
                      <a:pt x="51" y="0"/>
                    </a:moveTo>
                    <a:lnTo>
                      <a:pt x="51" y="0"/>
                    </a:lnTo>
                    <a:lnTo>
                      <a:pt x="42" y="0"/>
                    </a:lnTo>
                    <a:lnTo>
                      <a:pt x="32" y="4"/>
                    </a:lnTo>
                    <a:lnTo>
                      <a:pt x="22" y="9"/>
                    </a:lnTo>
                    <a:lnTo>
                      <a:pt x="15" y="15"/>
                    </a:lnTo>
                    <a:lnTo>
                      <a:pt x="8" y="24"/>
                    </a:lnTo>
                    <a:lnTo>
                      <a:pt x="4" y="33"/>
                    </a:lnTo>
                    <a:lnTo>
                      <a:pt x="2" y="43"/>
                    </a:lnTo>
                    <a:lnTo>
                      <a:pt x="0" y="54"/>
                    </a:lnTo>
                    <a:lnTo>
                      <a:pt x="2" y="65"/>
                    </a:lnTo>
                    <a:lnTo>
                      <a:pt x="4" y="75"/>
                    </a:lnTo>
                    <a:lnTo>
                      <a:pt x="8" y="84"/>
                    </a:lnTo>
                    <a:lnTo>
                      <a:pt x="15" y="91"/>
                    </a:lnTo>
                    <a:lnTo>
                      <a:pt x="22" y="98"/>
                    </a:lnTo>
                    <a:lnTo>
                      <a:pt x="32" y="104"/>
                    </a:lnTo>
                    <a:lnTo>
                      <a:pt x="42" y="106"/>
                    </a:lnTo>
                    <a:lnTo>
                      <a:pt x="51" y="108"/>
                    </a:lnTo>
                    <a:lnTo>
                      <a:pt x="62" y="106"/>
                    </a:lnTo>
                    <a:lnTo>
                      <a:pt x="70" y="104"/>
                    </a:lnTo>
                    <a:lnTo>
                      <a:pt x="80" y="98"/>
                    </a:lnTo>
                    <a:lnTo>
                      <a:pt x="87" y="91"/>
                    </a:lnTo>
                    <a:lnTo>
                      <a:pt x="94" y="84"/>
                    </a:lnTo>
                    <a:lnTo>
                      <a:pt x="98" y="75"/>
                    </a:lnTo>
                    <a:lnTo>
                      <a:pt x="101" y="65"/>
                    </a:lnTo>
                    <a:lnTo>
                      <a:pt x="102" y="54"/>
                    </a:lnTo>
                    <a:lnTo>
                      <a:pt x="101" y="43"/>
                    </a:lnTo>
                    <a:lnTo>
                      <a:pt x="98" y="33"/>
                    </a:lnTo>
                    <a:lnTo>
                      <a:pt x="94" y="24"/>
                    </a:lnTo>
                    <a:lnTo>
                      <a:pt x="87" y="15"/>
                    </a:lnTo>
                    <a:lnTo>
                      <a:pt x="80" y="9"/>
                    </a:lnTo>
                    <a:lnTo>
                      <a:pt x="70" y="4"/>
                    </a:lnTo>
                    <a:lnTo>
                      <a:pt x="62" y="0"/>
                    </a:lnTo>
                    <a:lnTo>
                      <a:pt x="51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1" name="Freeform 69"/>
              <p:cNvSpPr>
                <a:spLocks/>
              </p:cNvSpPr>
              <p:nvPr/>
            </p:nvSpPr>
            <p:spPr bwMode="auto">
              <a:xfrm rot="-1202463">
                <a:off x="6040146" y="5205213"/>
                <a:ext cx="14253" cy="15272"/>
              </a:xfrm>
              <a:custGeom>
                <a:avLst/>
                <a:gdLst>
                  <a:gd name="T0" fmla="*/ 2147483646 w 14"/>
                  <a:gd name="T1" fmla="*/ 0 h 15"/>
                  <a:gd name="T2" fmla="*/ 2147483646 w 14"/>
                  <a:gd name="T3" fmla="*/ 0 h 15"/>
                  <a:gd name="T4" fmla="*/ 2147483646 w 14"/>
                  <a:gd name="T5" fmla="*/ 2147483646 h 15"/>
                  <a:gd name="T6" fmla="*/ 2147483646 w 14"/>
                  <a:gd name="T7" fmla="*/ 2147483646 h 15"/>
                  <a:gd name="T8" fmla="*/ 0 w 14"/>
                  <a:gd name="T9" fmla="*/ 2147483646 h 15"/>
                  <a:gd name="T10" fmla="*/ 0 w 14"/>
                  <a:gd name="T11" fmla="*/ 2147483646 h 15"/>
                  <a:gd name="T12" fmla="*/ 0 w 14"/>
                  <a:gd name="T13" fmla="*/ 2147483646 h 15"/>
                  <a:gd name="T14" fmla="*/ 0 w 14"/>
                  <a:gd name="T15" fmla="*/ 2147483646 h 15"/>
                  <a:gd name="T16" fmla="*/ 2147483646 w 14"/>
                  <a:gd name="T17" fmla="*/ 2147483646 h 15"/>
                  <a:gd name="T18" fmla="*/ 2147483646 w 14"/>
                  <a:gd name="T19" fmla="*/ 2147483646 h 15"/>
                  <a:gd name="T20" fmla="*/ 2147483646 w 14"/>
                  <a:gd name="T21" fmla="*/ 2147483646 h 15"/>
                  <a:gd name="T22" fmla="*/ 2147483646 w 14"/>
                  <a:gd name="T23" fmla="*/ 2147483646 h 15"/>
                  <a:gd name="T24" fmla="*/ 2147483646 w 14"/>
                  <a:gd name="T25" fmla="*/ 2147483646 h 15"/>
                  <a:gd name="T26" fmla="*/ 2147483646 w 14"/>
                  <a:gd name="T27" fmla="*/ 2147483646 h 15"/>
                  <a:gd name="T28" fmla="*/ 2147483646 w 14"/>
                  <a:gd name="T29" fmla="*/ 2147483646 h 15"/>
                  <a:gd name="T30" fmla="*/ 2147483646 w 14"/>
                  <a:gd name="T31" fmla="*/ 2147483646 h 15"/>
                  <a:gd name="T32" fmla="*/ 2147483646 w 14"/>
                  <a:gd name="T33" fmla="*/ 2147483646 h 15"/>
                  <a:gd name="T34" fmla="*/ 2147483646 w 14"/>
                  <a:gd name="T35" fmla="*/ 2147483646 h 15"/>
                  <a:gd name="T36" fmla="*/ 2147483646 w 14"/>
                  <a:gd name="T37" fmla="*/ 2147483646 h 15"/>
                  <a:gd name="T38" fmla="*/ 2147483646 w 14"/>
                  <a:gd name="T39" fmla="*/ 2147483646 h 15"/>
                  <a:gd name="T40" fmla="*/ 2147483646 w 14"/>
                  <a:gd name="T41" fmla="*/ 0 h 1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"/>
                  <a:gd name="T64" fmla="*/ 0 h 15"/>
                  <a:gd name="T65" fmla="*/ 14 w 14"/>
                  <a:gd name="T66" fmla="*/ 15 h 1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" h="15">
                    <a:moveTo>
                      <a:pt x="7" y="0"/>
                    </a:moveTo>
                    <a:lnTo>
                      <a:pt x="7" y="0"/>
                    </a:lnTo>
                    <a:lnTo>
                      <a:pt x="4" y="1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4" y="13"/>
                    </a:lnTo>
                    <a:lnTo>
                      <a:pt x="7" y="15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11"/>
                    </a:lnTo>
                    <a:lnTo>
                      <a:pt x="14" y="8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2" name="Freeform 70"/>
              <p:cNvSpPr>
                <a:spLocks noEditPoints="1"/>
              </p:cNvSpPr>
              <p:nvPr/>
            </p:nvSpPr>
            <p:spPr bwMode="auto">
              <a:xfrm rot="-1202463">
                <a:off x="5683852" y="5025766"/>
                <a:ext cx="537561" cy="538579"/>
              </a:xfrm>
              <a:custGeom>
                <a:avLst/>
                <a:gdLst>
                  <a:gd name="T0" fmla="*/ 2147483646 w 528"/>
                  <a:gd name="T1" fmla="*/ 2147483646 h 529"/>
                  <a:gd name="T2" fmla="*/ 2147483646 w 528"/>
                  <a:gd name="T3" fmla="*/ 2147483646 h 529"/>
                  <a:gd name="T4" fmla="*/ 2147483646 w 528"/>
                  <a:gd name="T5" fmla="*/ 2147483646 h 529"/>
                  <a:gd name="T6" fmla="*/ 2147483646 w 528"/>
                  <a:gd name="T7" fmla="*/ 2147483646 h 529"/>
                  <a:gd name="T8" fmla="*/ 2147483646 w 528"/>
                  <a:gd name="T9" fmla="*/ 2147483646 h 529"/>
                  <a:gd name="T10" fmla="*/ 2147483646 w 528"/>
                  <a:gd name="T11" fmla="*/ 2147483646 h 529"/>
                  <a:gd name="T12" fmla="*/ 2147483646 w 528"/>
                  <a:gd name="T13" fmla="*/ 2147483646 h 529"/>
                  <a:gd name="T14" fmla="*/ 2147483646 w 528"/>
                  <a:gd name="T15" fmla="*/ 2147483646 h 529"/>
                  <a:gd name="T16" fmla="*/ 2147483646 w 528"/>
                  <a:gd name="T17" fmla="*/ 2147483646 h 529"/>
                  <a:gd name="T18" fmla="*/ 2147483646 w 528"/>
                  <a:gd name="T19" fmla="*/ 2147483646 h 529"/>
                  <a:gd name="T20" fmla="*/ 0 w 528"/>
                  <a:gd name="T21" fmla="*/ 2147483646 h 529"/>
                  <a:gd name="T22" fmla="*/ 2147483646 w 528"/>
                  <a:gd name="T23" fmla="*/ 2147483646 h 529"/>
                  <a:gd name="T24" fmla="*/ 2147483646 w 528"/>
                  <a:gd name="T25" fmla="*/ 2147483646 h 529"/>
                  <a:gd name="T26" fmla="*/ 2147483646 w 528"/>
                  <a:gd name="T27" fmla="*/ 2147483646 h 529"/>
                  <a:gd name="T28" fmla="*/ 2147483646 w 528"/>
                  <a:gd name="T29" fmla="*/ 2147483646 h 529"/>
                  <a:gd name="T30" fmla="*/ 2147483646 w 528"/>
                  <a:gd name="T31" fmla="*/ 2147483646 h 529"/>
                  <a:gd name="T32" fmla="*/ 2147483646 w 528"/>
                  <a:gd name="T33" fmla="*/ 2147483646 h 529"/>
                  <a:gd name="T34" fmla="*/ 2147483646 w 528"/>
                  <a:gd name="T35" fmla="*/ 2147483646 h 529"/>
                  <a:gd name="T36" fmla="*/ 2147483646 w 528"/>
                  <a:gd name="T37" fmla="*/ 2147483646 h 529"/>
                  <a:gd name="T38" fmla="*/ 2147483646 w 528"/>
                  <a:gd name="T39" fmla="*/ 2147483646 h 529"/>
                  <a:gd name="T40" fmla="*/ 2147483646 w 528"/>
                  <a:gd name="T41" fmla="*/ 2147483646 h 529"/>
                  <a:gd name="T42" fmla="*/ 2147483646 w 528"/>
                  <a:gd name="T43" fmla="*/ 2147483646 h 529"/>
                  <a:gd name="T44" fmla="*/ 2147483646 w 528"/>
                  <a:gd name="T45" fmla="*/ 2147483646 h 529"/>
                  <a:gd name="T46" fmla="*/ 2147483646 w 528"/>
                  <a:gd name="T47" fmla="*/ 2147483646 h 529"/>
                  <a:gd name="T48" fmla="*/ 2147483646 w 528"/>
                  <a:gd name="T49" fmla="*/ 2147483646 h 529"/>
                  <a:gd name="T50" fmla="*/ 2147483646 w 528"/>
                  <a:gd name="T51" fmla="*/ 2147483646 h 529"/>
                  <a:gd name="T52" fmla="*/ 2147483646 w 528"/>
                  <a:gd name="T53" fmla="*/ 2147483646 h 529"/>
                  <a:gd name="T54" fmla="*/ 2147483646 w 528"/>
                  <a:gd name="T55" fmla="*/ 2147483646 h 529"/>
                  <a:gd name="T56" fmla="*/ 2147483646 w 528"/>
                  <a:gd name="T57" fmla="*/ 2147483646 h 529"/>
                  <a:gd name="T58" fmla="*/ 2147483646 w 528"/>
                  <a:gd name="T59" fmla="*/ 2147483646 h 529"/>
                  <a:gd name="T60" fmla="*/ 2147483646 w 528"/>
                  <a:gd name="T61" fmla="*/ 2147483646 h 529"/>
                  <a:gd name="T62" fmla="*/ 2147483646 w 528"/>
                  <a:gd name="T63" fmla="*/ 2147483646 h 529"/>
                  <a:gd name="T64" fmla="*/ 2147483646 w 528"/>
                  <a:gd name="T65" fmla="*/ 2147483646 h 529"/>
                  <a:gd name="T66" fmla="*/ 2147483646 w 528"/>
                  <a:gd name="T67" fmla="*/ 2147483646 h 529"/>
                  <a:gd name="T68" fmla="*/ 2147483646 w 528"/>
                  <a:gd name="T69" fmla="*/ 2147483646 h 529"/>
                  <a:gd name="T70" fmla="*/ 2147483646 w 528"/>
                  <a:gd name="T71" fmla="*/ 2147483646 h 529"/>
                  <a:gd name="T72" fmla="*/ 2147483646 w 528"/>
                  <a:gd name="T73" fmla="*/ 2147483646 h 529"/>
                  <a:gd name="T74" fmla="*/ 2147483646 w 528"/>
                  <a:gd name="T75" fmla="*/ 2147483646 h 529"/>
                  <a:gd name="T76" fmla="*/ 2147483646 w 528"/>
                  <a:gd name="T77" fmla="*/ 2147483646 h 529"/>
                  <a:gd name="T78" fmla="*/ 2147483646 w 528"/>
                  <a:gd name="T79" fmla="*/ 2147483646 h 529"/>
                  <a:gd name="T80" fmla="*/ 2147483646 w 528"/>
                  <a:gd name="T81" fmla="*/ 2147483646 h 529"/>
                  <a:gd name="T82" fmla="*/ 2147483646 w 528"/>
                  <a:gd name="T83" fmla="*/ 2147483646 h 529"/>
                  <a:gd name="T84" fmla="*/ 2147483646 w 528"/>
                  <a:gd name="T85" fmla="*/ 2147483646 h 529"/>
                  <a:gd name="T86" fmla="*/ 2147483646 w 528"/>
                  <a:gd name="T87" fmla="*/ 2147483646 h 529"/>
                  <a:gd name="T88" fmla="*/ 2147483646 w 528"/>
                  <a:gd name="T89" fmla="*/ 2147483646 h 529"/>
                  <a:gd name="T90" fmla="*/ 2147483646 w 528"/>
                  <a:gd name="T91" fmla="*/ 2147483646 h 52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28"/>
                  <a:gd name="T139" fmla="*/ 0 h 529"/>
                  <a:gd name="T140" fmla="*/ 528 w 528"/>
                  <a:gd name="T141" fmla="*/ 529 h 52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28" h="529">
                    <a:moveTo>
                      <a:pt x="525" y="224"/>
                    </a:moveTo>
                    <a:lnTo>
                      <a:pt x="525" y="224"/>
                    </a:lnTo>
                    <a:lnTo>
                      <a:pt x="519" y="197"/>
                    </a:lnTo>
                    <a:lnTo>
                      <a:pt x="511" y="173"/>
                    </a:lnTo>
                    <a:lnTo>
                      <a:pt x="501" y="148"/>
                    </a:lnTo>
                    <a:lnTo>
                      <a:pt x="489" y="126"/>
                    </a:lnTo>
                    <a:lnTo>
                      <a:pt x="474" y="105"/>
                    </a:lnTo>
                    <a:lnTo>
                      <a:pt x="457" y="84"/>
                    </a:lnTo>
                    <a:lnTo>
                      <a:pt x="439" y="68"/>
                    </a:lnTo>
                    <a:lnTo>
                      <a:pt x="420" y="51"/>
                    </a:lnTo>
                    <a:lnTo>
                      <a:pt x="399" y="38"/>
                    </a:lnTo>
                    <a:lnTo>
                      <a:pt x="376" y="25"/>
                    </a:lnTo>
                    <a:lnTo>
                      <a:pt x="353" y="16"/>
                    </a:lnTo>
                    <a:lnTo>
                      <a:pt x="328" y="9"/>
                    </a:lnTo>
                    <a:lnTo>
                      <a:pt x="303" y="3"/>
                    </a:lnTo>
                    <a:lnTo>
                      <a:pt x="277" y="0"/>
                    </a:lnTo>
                    <a:lnTo>
                      <a:pt x="251" y="0"/>
                    </a:lnTo>
                    <a:lnTo>
                      <a:pt x="223" y="3"/>
                    </a:lnTo>
                    <a:lnTo>
                      <a:pt x="197" y="9"/>
                    </a:lnTo>
                    <a:lnTo>
                      <a:pt x="172" y="17"/>
                    </a:lnTo>
                    <a:lnTo>
                      <a:pt x="147" y="28"/>
                    </a:lnTo>
                    <a:lnTo>
                      <a:pt x="125" y="40"/>
                    </a:lnTo>
                    <a:lnTo>
                      <a:pt x="103" y="54"/>
                    </a:lnTo>
                    <a:lnTo>
                      <a:pt x="84" y="71"/>
                    </a:lnTo>
                    <a:lnTo>
                      <a:pt x="66" y="89"/>
                    </a:lnTo>
                    <a:lnTo>
                      <a:pt x="51" y="109"/>
                    </a:lnTo>
                    <a:lnTo>
                      <a:pt x="37" y="130"/>
                    </a:lnTo>
                    <a:lnTo>
                      <a:pt x="25" y="152"/>
                    </a:lnTo>
                    <a:lnTo>
                      <a:pt x="15" y="175"/>
                    </a:lnTo>
                    <a:lnTo>
                      <a:pt x="7" y="200"/>
                    </a:lnTo>
                    <a:lnTo>
                      <a:pt x="3" y="226"/>
                    </a:lnTo>
                    <a:lnTo>
                      <a:pt x="0" y="251"/>
                    </a:lnTo>
                    <a:lnTo>
                      <a:pt x="0" y="279"/>
                    </a:lnTo>
                    <a:lnTo>
                      <a:pt x="3" y="305"/>
                    </a:lnTo>
                    <a:lnTo>
                      <a:pt x="8" y="332"/>
                    </a:lnTo>
                    <a:lnTo>
                      <a:pt x="16" y="357"/>
                    </a:lnTo>
                    <a:lnTo>
                      <a:pt x="26" y="381"/>
                    </a:lnTo>
                    <a:lnTo>
                      <a:pt x="38" y="404"/>
                    </a:lnTo>
                    <a:lnTo>
                      <a:pt x="54" y="425"/>
                    </a:lnTo>
                    <a:lnTo>
                      <a:pt x="70" y="444"/>
                    </a:lnTo>
                    <a:lnTo>
                      <a:pt x="88" y="462"/>
                    </a:lnTo>
                    <a:lnTo>
                      <a:pt x="107" y="479"/>
                    </a:lnTo>
                    <a:lnTo>
                      <a:pt x="129" y="492"/>
                    </a:lnTo>
                    <a:lnTo>
                      <a:pt x="151" y="505"/>
                    </a:lnTo>
                    <a:lnTo>
                      <a:pt x="175" y="514"/>
                    </a:lnTo>
                    <a:lnTo>
                      <a:pt x="200" y="521"/>
                    </a:lnTo>
                    <a:lnTo>
                      <a:pt x="224" y="527"/>
                    </a:lnTo>
                    <a:lnTo>
                      <a:pt x="251" y="529"/>
                    </a:lnTo>
                    <a:lnTo>
                      <a:pt x="278" y="529"/>
                    </a:lnTo>
                    <a:lnTo>
                      <a:pt x="304" y="525"/>
                    </a:lnTo>
                    <a:lnTo>
                      <a:pt x="330" y="521"/>
                    </a:lnTo>
                    <a:lnTo>
                      <a:pt x="357" y="513"/>
                    </a:lnTo>
                    <a:lnTo>
                      <a:pt x="380" y="502"/>
                    </a:lnTo>
                    <a:lnTo>
                      <a:pt x="404" y="490"/>
                    </a:lnTo>
                    <a:lnTo>
                      <a:pt x="424" y="476"/>
                    </a:lnTo>
                    <a:lnTo>
                      <a:pt x="443" y="459"/>
                    </a:lnTo>
                    <a:lnTo>
                      <a:pt x="461" y="440"/>
                    </a:lnTo>
                    <a:lnTo>
                      <a:pt x="478" y="421"/>
                    </a:lnTo>
                    <a:lnTo>
                      <a:pt x="492" y="400"/>
                    </a:lnTo>
                    <a:lnTo>
                      <a:pt x="503" y="377"/>
                    </a:lnTo>
                    <a:lnTo>
                      <a:pt x="512" y="353"/>
                    </a:lnTo>
                    <a:lnTo>
                      <a:pt x="521" y="330"/>
                    </a:lnTo>
                    <a:lnTo>
                      <a:pt x="526" y="304"/>
                    </a:lnTo>
                    <a:lnTo>
                      <a:pt x="528" y="277"/>
                    </a:lnTo>
                    <a:lnTo>
                      <a:pt x="528" y="251"/>
                    </a:lnTo>
                    <a:lnTo>
                      <a:pt x="525" y="224"/>
                    </a:lnTo>
                    <a:close/>
                    <a:moveTo>
                      <a:pt x="36" y="301"/>
                    </a:moveTo>
                    <a:lnTo>
                      <a:pt x="36" y="301"/>
                    </a:lnTo>
                    <a:lnTo>
                      <a:pt x="33" y="277"/>
                    </a:lnTo>
                    <a:lnTo>
                      <a:pt x="33" y="254"/>
                    </a:lnTo>
                    <a:lnTo>
                      <a:pt x="34" y="230"/>
                    </a:lnTo>
                    <a:lnTo>
                      <a:pt x="40" y="208"/>
                    </a:lnTo>
                    <a:lnTo>
                      <a:pt x="45" y="186"/>
                    </a:lnTo>
                    <a:lnTo>
                      <a:pt x="55" y="166"/>
                    </a:lnTo>
                    <a:lnTo>
                      <a:pt x="65" y="146"/>
                    </a:lnTo>
                    <a:lnTo>
                      <a:pt x="77" y="128"/>
                    </a:lnTo>
                    <a:lnTo>
                      <a:pt x="91" y="111"/>
                    </a:lnTo>
                    <a:lnTo>
                      <a:pt x="106" y="95"/>
                    </a:lnTo>
                    <a:lnTo>
                      <a:pt x="124" y="80"/>
                    </a:lnTo>
                    <a:lnTo>
                      <a:pt x="142" y="68"/>
                    </a:lnTo>
                    <a:lnTo>
                      <a:pt x="162" y="57"/>
                    </a:lnTo>
                    <a:lnTo>
                      <a:pt x="183" y="47"/>
                    </a:lnTo>
                    <a:lnTo>
                      <a:pt x="205" y="40"/>
                    </a:lnTo>
                    <a:lnTo>
                      <a:pt x="229" y="36"/>
                    </a:lnTo>
                    <a:lnTo>
                      <a:pt x="252" y="33"/>
                    </a:lnTo>
                    <a:lnTo>
                      <a:pt x="275" y="33"/>
                    </a:lnTo>
                    <a:lnTo>
                      <a:pt x="297" y="36"/>
                    </a:lnTo>
                    <a:lnTo>
                      <a:pt x="321" y="40"/>
                    </a:lnTo>
                    <a:lnTo>
                      <a:pt x="342" y="47"/>
                    </a:lnTo>
                    <a:lnTo>
                      <a:pt x="362" y="55"/>
                    </a:lnTo>
                    <a:lnTo>
                      <a:pt x="381" y="65"/>
                    </a:lnTo>
                    <a:lnTo>
                      <a:pt x="401" y="78"/>
                    </a:lnTo>
                    <a:lnTo>
                      <a:pt x="417" y="91"/>
                    </a:lnTo>
                    <a:lnTo>
                      <a:pt x="434" y="108"/>
                    </a:lnTo>
                    <a:lnTo>
                      <a:pt x="448" y="124"/>
                    </a:lnTo>
                    <a:lnTo>
                      <a:pt x="461" y="142"/>
                    </a:lnTo>
                    <a:lnTo>
                      <a:pt x="472" y="163"/>
                    </a:lnTo>
                    <a:lnTo>
                      <a:pt x="481" y="184"/>
                    </a:lnTo>
                    <a:lnTo>
                      <a:pt x="488" y="206"/>
                    </a:lnTo>
                    <a:lnTo>
                      <a:pt x="493" y="229"/>
                    </a:lnTo>
                    <a:lnTo>
                      <a:pt x="494" y="253"/>
                    </a:lnTo>
                    <a:lnTo>
                      <a:pt x="496" y="276"/>
                    </a:lnTo>
                    <a:lnTo>
                      <a:pt x="493" y="299"/>
                    </a:lnTo>
                    <a:lnTo>
                      <a:pt x="489" y="321"/>
                    </a:lnTo>
                    <a:lnTo>
                      <a:pt x="482" y="342"/>
                    </a:lnTo>
                    <a:lnTo>
                      <a:pt x="474" y="363"/>
                    </a:lnTo>
                    <a:lnTo>
                      <a:pt x="463" y="383"/>
                    </a:lnTo>
                    <a:lnTo>
                      <a:pt x="450" y="401"/>
                    </a:lnTo>
                    <a:lnTo>
                      <a:pt x="437" y="419"/>
                    </a:lnTo>
                    <a:lnTo>
                      <a:pt x="421" y="434"/>
                    </a:lnTo>
                    <a:lnTo>
                      <a:pt x="404" y="450"/>
                    </a:lnTo>
                    <a:lnTo>
                      <a:pt x="386" y="462"/>
                    </a:lnTo>
                    <a:lnTo>
                      <a:pt x="366" y="473"/>
                    </a:lnTo>
                    <a:lnTo>
                      <a:pt x="344" y="481"/>
                    </a:lnTo>
                    <a:lnTo>
                      <a:pt x="322" y="488"/>
                    </a:lnTo>
                    <a:lnTo>
                      <a:pt x="299" y="494"/>
                    </a:lnTo>
                    <a:lnTo>
                      <a:pt x="275" y="496"/>
                    </a:lnTo>
                    <a:lnTo>
                      <a:pt x="252" y="496"/>
                    </a:lnTo>
                    <a:lnTo>
                      <a:pt x="230" y="494"/>
                    </a:lnTo>
                    <a:lnTo>
                      <a:pt x="208" y="490"/>
                    </a:lnTo>
                    <a:lnTo>
                      <a:pt x="186" y="483"/>
                    </a:lnTo>
                    <a:lnTo>
                      <a:pt x="165" y="474"/>
                    </a:lnTo>
                    <a:lnTo>
                      <a:pt x="146" y="463"/>
                    </a:lnTo>
                    <a:lnTo>
                      <a:pt x="127" y="452"/>
                    </a:lnTo>
                    <a:lnTo>
                      <a:pt x="110" y="437"/>
                    </a:lnTo>
                    <a:lnTo>
                      <a:pt x="93" y="422"/>
                    </a:lnTo>
                    <a:lnTo>
                      <a:pt x="80" y="405"/>
                    </a:lnTo>
                    <a:lnTo>
                      <a:pt x="67" y="386"/>
                    </a:lnTo>
                    <a:lnTo>
                      <a:pt x="56" y="367"/>
                    </a:lnTo>
                    <a:lnTo>
                      <a:pt x="47" y="346"/>
                    </a:lnTo>
                    <a:lnTo>
                      <a:pt x="40" y="323"/>
                    </a:lnTo>
                    <a:lnTo>
                      <a:pt x="36" y="301"/>
                    </a:lnTo>
                    <a:close/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3" name="Freeform 71"/>
              <p:cNvSpPr>
                <a:spLocks/>
              </p:cNvSpPr>
              <p:nvPr/>
            </p:nvSpPr>
            <p:spPr bwMode="auto">
              <a:xfrm rot="-1202463">
                <a:off x="5683852" y="5025766"/>
                <a:ext cx="537561" cy="538579"/>
              </a:xfrm>
              <a:custGeom>
                <a:avLst/>
                <a:gdLst>
                  <a:gd name="T0" fmla="*/ 2147483646 w 528"/>
                  <a:gd name="T1" fmla="*/ 2147483646 h 529"/>
                  <a:gd name="T2" fmla="*/ 2147483646 w 528"/>
                  <a:gd name="T3" fmla="*/ 2147483646 h 529"/>
                  <a:gd name="T4" fmla="*/ 2147483646 w 528"/>
                  <a:gd name="T5" fmla="*/ 2147483646 h 529"/>
                  <a:gd name="T6" fmla="*/ 2147483646 w 528"/>
                  <a:gd name="T7" fmla="*/ 2147483646 h 529"/>
                  <a:gd name="T8" fmla="*/ 2147483646 w 528"/>
                  <a:gd name="T9" fmla="*/ 2147483646 h 529"/>
                  <a:gd name="T10" fmla="*/ 2147483646 w 528"/>
                  <a:gd name="T11" fmla="*/ 2147483646 h 529"/>
                  <a:gd name="T12" fmla="*/ 2147483646 w 528"/>
                  <a:gd name="T13" fmla="*/ 2147483646 h 529"/>
                  <a:gd name="T14" fmla="*/ 2147483646 w 528"/>
                  <a:gd name="T15" fmla="*/ 0 h 529"/>
                  <a:gd name="T16" fmla="*/ 2147483646 w 528"/>
                  <a:gd name="T17" fmla="*/ 2147483646 h 529"/>
                  <a:gd name="T18" fmla="*/ 2147483646 w 528"/>
                  <a:gd name="T19" fmla="*/ 2147483646 h 529"/>
                  <a:gd name="T20" fmla="*/ 2147483646 w 528"/>
                  <a:gd name="T21" fmla="*/ 2147483646 h 529"/>
                  <a:gd name="T22" fmla="*/ 2147483646 w 528"/>
                  <a:gd name="T23" fmla="*/ 2147483646 h 529"/>
                  <a:gd name="T24" fmla="*/ 2147483646 w 528"/>
                  <a:gd name="T25" fmla="*/ 2147483646 h 529"/>
                  <a:gd name="T26" fmla="*/ 2147483646 w 528"/>
                  <a:gd name="T27" fmla="*/ 2147483646 h 529"/>
                  <a:gd name="T28" fmla="*/ 2147483646 w 528"/>
                  <a:gd name="T29" fmla="*/ 2147483646 h 529"/>
                  <a:gd name="T30" fmla="*/ 2147483646 w 528"/>
                  <a:gd name="T31" fmla="*/ 2147483646 h 529"/>
                  <a:gd name="T32" fmla="*/ 0 w 528"/>
                  <a:gd name="T33" fmla="*/ 2147483646 h 529"/>
                  <a:gd name="T34" fmla="*/ 2147483646 w 528"/>
                  <a:gd name="T35" fmla="*/ 2147483646 h 529"/>
                  <a:gd name="T36" fmla="*/ 2147483646 w 528"/>
                  <a:gd name="T37" fmla="*/ 2147483646 h 529"/>
                  <a:gd name="T38" fmla="*/ 2147483646 w 528"/>
                  <a:gd name="T39" fmla="*/ 2147483646 h 529"/>
                  <a:gd name="T40" fmla="*/ 2147483646 w 528"/>
                  <a:gd name="T41" fmla="*/ 2147483646 h 529"/>
                  <a:gd name="T42" fmla="*/ 2147483646 w 528"/>
                  <a:gd name="T43" fmla="*/ 2147483646 h 529"/>
                  <a:gd name="T44" fmla="*/ 2147483646 w 528"/>
                  <a:gd name="T45" fmla="*/ 2147483646 h 529"/>
                  <a:gd name="T46" fmla="*/ 2147483646 w 528"/>
                  <a:gd name="T47" fmla="*/ 2147483646 h 529"/>
                  <a:gd name="T48" fmla="*/ 2147483646 w 528"/>
                  <a:gd name="T49" fmla="*/ 2147483646 h 529"/>
                  <a:gd name="T50" fmla="*/ 2147483646 w 528"/>
                  <a:gd name="T51" fmla="*/ 2147483646 h 529"/>
                  <a:gd name="T52" fmla="*/ 2147483646 w 528"/>
                  <a:gd name="T53" fmla="*/ 2147483646 h 529"/>
                  <a:gd name="T54" fmla="*/ 2147483646 w 528"/>
                  <a:gd name="T55" fmla="*/ 2147483646 h 529"/>
                  <a:gd name="T56" fmla="*/ 2147483646 w 528"/>
                  <a:gd name="T57" fmla="*/ 2147483646 h 529"/>
                  <a:gd name="T58" fmla="*/ 2147483646 w 528"/>
                  <a:gd name="T59" fmla="*/ 2147483646 h 529"/>
                  <a:gd name="T60" fmla="*/ 2147483646 w 528"/>
                  <a:gd name="T61" fmla="*/ 2147483646 h 529"/>
                  <a:gd name="T62" fmla="*/ 2147483646 w 528"/>
                  <a:gd name="T63" fmla="*/ 2147483646 h 529"/>
                  <a:gd name="T64" fmla="*/ 2147483646 w 528"/>
                  <a:gd name="T65" fmla="*/ 2147483646 h 529"/>
                  <a:gd name="T66" fmla="*/ 2147483646 w 528"/>
                  <a:gd name="T67" fmla="*/ 2147483646 h 52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28"/>
                  <a:gd name="T103" fmla="*/ 0 h 529"/>
                  <a:gd name="T104" fmla="*/ 528 w 528"/>
                  <a:gd name="T105" fmla="*/ 529 h 52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28" h="529">
                    <a:moveTo>
                      <a:pt x="525" y="224"/>
                    </a:moveTo>
                    <a:lnTo>
                      <a:pt x="525" y="224"/>
                    </a:lnTo>
                    <a:lnTo>
                      <a:pt x="519" y="197"/>
                    </a:lnTo>
                    <a:lnTo>
                      <a:pt x="511" y="173"/>
                    </a:lnTo>
                    <a:lnTo>
                      <a:pt x="501" y="148"/>
                    </a:lnTo>
                    <a:lnTo>
                      <a:pt x="489" y="126"/>
                    </a:lnTo>
                    <a:lnTo>
                      <a:pt x="474" y="105"/>
                    </a:lnTo>
                    <a:lnTo>
                      <a:pt x="457" y="84"/>
                    </a:lnTo>
                    <a:lnTo>
                      <a:pt x="439" y="68"/>
                    </a:lnTo>
                    <a:lnTo>
                      <a:pt x="420" y="51"/>
                    </a:lnTo>
                    <a:lnTo>
                      <a:pt x="399" y="38"/>
                    </a:lnTo>
                    <a:lnTo>
                      <a:pt x="376" y="25"/>
                    </a:lnTo>
                    <a:lnTo>
                      <a:pt x="353" y="16"/>
                    </a:lnTo>
                    <a:lnTo>
                      <a:pt x="328" y="9"/>
                    </a:lnTo>
                    <a:lnTo>
                      <a:pt x="303" y="3"/>
                    </a:lnTo>
                    <a:lnTo>
                      <a:pt x="277" y="0"/>
                    </a:lnTo>
                    <a:lnTo>
                      <a:pt x="251" y="0"/>
                    </a:lnTo>
                    <a:lnTo>
                      <a:pt x="223" y="3"/>
                    </a:lnTo>
                    <a:lnTo>
                      <a:pt x="197" y="9"/>
                    </a:lnTo>
                    <a:lnTo>
                      <a:pt x="172" y="17"/>
                    </a:lnTo>
                    <a:lnTo>
                      <a:pt x="147" y="28"/>
                    </a:lnTo>
                    <a:lnTo>
                      <a:pt x="125" y="40"/>
                    </a:lnTo>
                    <a:lnTo>
                      <a:pt x="103" y="54"/>
                    </a:lnTo>
                    <a:lnTo>
                      <a:pt x="84" y="71"/>
                    </a:lnTo>
                    <a:lnTo>
                      <a:pt x="66" y="89"/>
                    </a:lnTo>
                    <a:lnTo>
                      <a:pt x="51" y="109"/>
                    </a:lnTo>
                    <a:lnTo>
                      <a:pt x="37" y="130"/>
                    </a:lnTo>
                    <a:lnTo>
                      <a:pt x="25" y="152"/>
                    </a:lnTo>
                    <a:lnTo>
                      <a:pt x="15" y="175"/>
                    </a:lnTo>
                    <a:lnTo>
                      <a:pt x="7" y="200"/>
                    </a:lnTo>
                    <a:lnTo>
                      <a:pt x="3" y="226"/>
                    </a:lnTo>
                    <a:lnTo>
                      <a:pt x="0" y="251"/>
                    </a:lnTo>
                    <a:lnTo>
                      <a:pt x="0" y="279"/>
                    </a:lnTo>
                    <a:lnTo>
                      <a:pt x="3" y="305"/>
                    </a:lnTo>
                    <a:lnTo>
                      <a:pt x="8" y="332"/>
                    </a:lnTo>
                    <a:lnTo>
                      <a:pt x="16" y="357"/>
                    </a:lnTo>
                    <a:lnTo>
                      <a:pt x="26" y="381"/>
                    </a:lnTo>
                    <a:lnTo>
                      <a:pt x="38" y="404"/>
                    </a:lnTo>
                    <a:lnTo>
                      <a:pt x="54" y="425"/>
                    </a:lnTo>
                    <a:lnTo>
                      <a:pt x="70" y="444"/>
                    </a:lnTo>
                    <a:lnTo>
                      <a:pt x="88" y="462"/>
                    </a:lnTo>
                    <a:lnTo>
                      <a:pt x="107" y="479"/>
                    </a:lnTo>
                    <a:lnTo>
                      <a:pt x="129" y="492"/>
                    </a:lnTo>
                    <a:lnTo>
                      <a:pt x="151" y="505"/>
                    </a:lnTo>
                    <a:lnTo>
                      <a:pt x="175" y="514"/>
                    </a:lnTo>
                    <a:lnTo>
                      <a:pt x="200" y="521"/>
                    </a:lnTo>
                    <a:lnTo>
                      <a:pt x="224" y="527"/>
                    </a:lnTo>
                    <a:lnTo>
                      <a:pt x="251" y="529"/>
                    </a:lnTo>
                    <a:lnTo>
                      <a:pt x="278" y="529"/>
                    </a:lnTo>
                    <a:lnTo>
                      <a:pt x="304" y="525"/>
                    </a:lnTo>
                    <a:lnTo>
                      <a:pt x="330" y="521"/>
                    </a:lnTo>
                    <a:lnTo>
                      <a:pt x="357" y="513"/>
                    </a:lnTo>
                    <a:lnTo>
                      <a:pt x="380" y="502"/>
                    </a:lnTo>
                    <a:lnTo>
                      <a:pt x="404" y="490"/>
                    </a:lnTo>
                    <a:lnTo>
                      <a:pt x="424" y="476"/>
                    </a:lnTo>
                    <a:lnTo>
                      <a:pt x="443" y="459"/>
                    </a:lnTo>
                    <a:lnTo>
                      <a:pt x="461" y="440"/>
                    </a:lnTo>
                    <a:lnTo>
                      <a:pt x="478" y="421"/>
                    </a:lnTo>
                    <a:lnTo>
                      <a:pt x="492" y="400"/>
                    </a:lnTo>
                    <a:lnTo>
                      <a:pt x="503" y="377"/>
                    </a:lnTo>
                    <a:lnTo>
                      <a:pt x="512" y="353"/>
                    </a:lnTo>
                    <a:lnTo>
                      <a:pt x="521" y="330"/>
                    </a:lnTo>
                    <a:lnTo>
                      <a:pt x="526" y="304"/>
                    </a:lnTo>
                    <a:lnTo>
                      <a:pt x="528" y="277"/>
                    </a:lnTo>
                    <a:lnTo>
                      <a:pt x="528" y="251"/>
                    </a:lnTo>
                    <a:lnTo>
                      <a:pt x="525" y="224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4" name="Freeform 72"/>
              <p:cNvSpPr>
                <a:spLocks/>
              </p:cNvSpPr>
              <p:nvPr/>
            </p:nvSpPr>
            <p:spPr bwMode="auto">
              <a:xfrm rot="-1202463">
                <a:off x="5717418" y="5059190"/>
                <a:ext cx="471384" cy="471384"/>
              </a:xfrm>
              <a:custGeom>
                <a:avLst/>
                <a:gdLst>
                  <a:gd name="T0" fmla="*/ 2147483646 w 463"/>
                  <a:gd name="T1" fmla="*/ 2147483646 h 463"/>
                  <a:gd name="T2" fmla="*/ 0 w 463"/>
                  <a:gd name="T3" fmla="*/ 2147483646 h 463"/>
                  <a:gd name="T4" fmla="*/ 2147483646 w 463"/>
                  <a:gd name="T5" fmla="*/ 2147483646 h 463"/>
                  <a:gd name="T6" fmla="*/ 2147483646 w 463"/>
                  <a:gd name="T7" fmla="*/ 2147483646 h 463"/>
                  <a:gd name="T8" fmla="*/ 2147483646 w 463"/>
                  <a:gd name="T9" fmla="*/ 2147483646 h 463"/>
                  <a:gd name="T10" fmla="*/ 2147483646 w 463"/>
                  <a:gd name="T11" fmla="*/ 2147483646 h 463"/>
                  <a:gd name="T12" fmla="*/ 2147483646 w 463"/>
                  <a:gd name="T13" fmla="*/ 2147483646 h 463"/>
                  <a:gd name="T14" fmla="*/ 2147483646 w 463"/>
                  <a:gd name="T15" fmla="*/ 2147483646 h 463"/>
                  <a:gd name="T16" fmla="*/ 2147483646 w 463"/>
                  <a:gd name="T17" fmla="*/ 2147483646 h 463"/>
                  <a:gd name="T18" fmla="*/ 2147483646 w 463"/>
                  <a:gd name="T19" fmla="*/ 0 h 463"/>
                  <a:gd name="T20" fmla="*/ 2147483646 w 463"/>
                  <a:gd name="T21" fmla="*/ 2147483646 h 463"/>
                  <a:gd name="T22" fmla="*/ 2147483646 w 463"/>
                  <a:gd name="T23" fmla="*/ 2147483646 h 463"/>
                  <a:gd name="T24" fmla="*/ 2147483646 w 463"/>
                  <a:gd name="T25" fmla="*/ 2147483646 h 463"/>
                  <a:gd name="T26" fmla="*/ 2147483646 w 463"/>
                  <a:gd name="T27" fmla="*/ 2147483646 h 463"/>
                  <a:gd name="T28" fmla="*/ 2147483646 w 463"/>
                  <a:gd name="T29" fmla="*/ 2147483646 h 463"/>
                  <a:gd name="T30" fmla="*/ 2147483646 w 463"/>
                  <a:gd name="T31" fmla="*/ 2147483646 h 463"/>
                  <a:gd name="T32" fmla="*/ 2147483646 w 463"/>
                  <a:gd name="T33" fmla="*/ 2147483646 h 463"/>
                  <a:gd name="T34" fmla="*/ 2147483646 w 463"/>
                  <a:gd name="T35" fmla="*/ 2147483646 h 463"/>
                  <a:gd name="T36" fmla="*/ 2147483646 w 463"/>
                  <a:gd name="T37" fmla="*/ 2147483646 h 463"/>
                  <a:gd name="T38" fmla="*/ 2147483646 w 463"/>
                  <a:gd name="T39" fmla="*/ 2147483646 h 463"/>
                  <a:gd name="T40" fmla="*/ 2147483646 w 463"/>
                  <a:gd name="T41" fmla="*/ 2147483646 h 463"/>
                  <a:gd name="T42" fmla="*/ 2147483646 w 463"/>
                  <a:gd name="T43" fmla="*/ 2147483646 h 463"/>
                  <a:gd name="T44" fmla="*/ 2147483646 w 463"/>
                  <a:gd name="T45" fmla="*/ 2147483646 h 463"/>
                  <a:gd name="T46" fmla="*/ 2147483646 w 463"/>
                  <a:gd name="T47" fmla="*/ 2147483646 h 463"/>
                  <a:gd name="T48" fmla="*/ 2147483646 w 463"/>
                  <a:gd name="T49" fmla="*/ 2147483646 h 463"/>
                  <a:gd name="T50" fmla="*/ 2147483646 w 463"/>
                  <a:gd name="T51" fmla="*/ 2147483646 h 463"/>
                  <a:gd name="T52" fmla="*/ 2147483646 w 463"/>
                  <a:gd name="T53" fmla="*/ 2147483646 h 463"/>
                  <a:gd name="T54" fmla="*/ 2147483646 w 463"/>
                  <a:gd name="T55" fmla="*/ 2147483646 h 463"/>
                  <a:gd name="T56" fmla="*/ 2147483646 w 463"/>
                  <a:gd name="T57" fmla="*/ 2147483646 h 463"/>
                  <a:gd name="T58" fmla="*/ 2147483646 w 463"/>
                  <a:gd name="T59" fmla="*/ 2147483646 h 463"/>
                  <a:gd name="T60" fmla="*/ 2147483646 w 463"/>
                  <a:gd name="T61" fmla="*/ 2147483646 h 463"/>
                  <a:gd name="T62" fmla="*/ 2147483646 w 463"/>
                  <a:gd name="T63" fmla="*/ 2147483646 h 463"/>
                  <a:gd name="T64" fmla="*/ 2147483646 w 463"/>
                  <a:gd name="T65" fmla="*/ 2147483646 h 463"/>
                  <a:gd name="T66" fmla="*/ 2147483646 w 463"/>
                  <a:gd name="T67" fmla="*/ 2147483646 h 46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63"/>
                  <a:gd name="T103" fmla="*/ 0 h 463"/>
                  <a:gd name="T104" fmla="*/ 463 w 463"/>
                  <a:gd name="T105" fmla="*/ 463 h 46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63" h="463">
                    <a:moveTo>
                      <a:pt x="3" y="268"/>
                    </a:moveTo>
                    <a:lnTo>
                      <a:pt x="3" y="268"/>
                    </a:lnTo>
                    <a:lnTo>
                      <a:pt x="0" y="244"/>
                    </a:lnTo>
                    <a:lnTo>
                      <a:pt x="0" y="221"/>
                    </a:lnTo>
                    <a:lnTo>
                      <a:pt x="1" y="197"/>
                    </a:lnTo>
                    <a:lnTo>
                      <a:pt x="7" y="175"/>
                    </a:lnTo>
                    <a:lnTo>
                      <a:pt x="12" y="153"/>
                    </a:lnTo>
                    <a:lnTo>
                      <a:pt x="22" y="133"/>
                    </a:lnTo>
                    <a:lnTo>
                      <a:pt x="32" y="113"/>
                    </a:lnTo>
                    <a:lnTo>
                      <a:pt x="44" y="95"/>
                    </a:lnTo>
                    <a:lnTo>
                      <a:pt x="58" y="78"/>
                    </a:lnTo>
                    <a:lnTo>
                      <a:pt x="73" y="62"/>
                    </a:lnTo>
                    <a:lnTo>
                      <a:pt x="91" y="47"/>
                    </a:lnTo>
                    <a:lnTo>
                      <a:pt x="109" y="35"/>
                    </a:lnTo>
                    <a:lnTo>
                      <a:pt x="129" y="24"/>
                    </a:lnTo>
                    <a:lnTo>
                      <a:pt x="150" y="14"/>
                    </a:lnTo>
                    <a:lnTo>
                      <a:pt x="172" y="7"/>
                    </a:lnTo>
                    <a:lnTo>
                      <a:pt x="196" y="3"/>
                    </a:lnTo>
                    <a:lnTo>
                      <a:pt x="219" y="0"/>
                    </a:lnTo>
                    <a:lnTo>
                      <a:pt x="242" y="0"/>
                    </a:lnTo>
                    <a:lnTo>
                      <a:pt x="264" y="3"/>
                    </a:lnTo>
                    <a:lnTo>
                      <a:pt x="288" y="7"/>
                    </a:lnTo>
                    <a:lnTo>
                      <a:pt x="309" y="14"/>
                    </a:lnTo>
                    <a:lnTo>
                      <a:pt x="329" y="22"/>
                    </a:lnTo>
                    <a:lnTo>
                      <a:pt x="348" y="32"/>
                    </a:lnTo>
                    <a:lnTo>
                      <a:pt x="368" y="45"/>
                    </a:lnTo>
                    <a:lnTo>
                      <a:pt x="384" y="58"/>
                    </a:lnTo>
                    <a:lnTo>
                      <a:pt x="401" y="75"/>
                    </a:lnTo>
                    <a:lnTo>
                      <a:pt x="415" y="91"/>
                    </a:lnTo>
                    <a:lnTo>
                      <a:pt x="428" y="109"/>
                    </a:lnTo>
                    <a:lnTo>
                      <a:pt x="439" y="130"/>
                    </a:lnTo>
                    <a:lnTo>
                      <a:pt x="448" y="151"/>
                    </a:lnTo>
                    <a:lnTo>
                      <a:pt x="455" y="173"/>
                    </a:lnTo>
                    <a:lnTo>
                      <a:pt x="460" y="196"/>
                    </a:lnTo>
                    <a:lnTo>
                      <a:pt x="461" y="220"/>
                    </a:lnTo>
                    <a:lnTo>
                      <a:pt x="463" y="243"/>
                    </a:lnTo>
                    <a:lnTo>
                      <a:pt x="460" y="266"/>
                    </a:lnTo>
                    <a:lnTo>
                      <a:pt x="456" y="288"/>
                    </a:lnTo>
                    <a:lnTo>
                      <a:pt x="449" y="309"/>
                    </a:lnTo>
                    <a:lnTo>
                      <a:pt x="441" y="330"/>
                    </a:lnTo>
                    <a:lnTo>
                      <a:pt x="430" y="350"/>
                    </a:lnTo>
                    <a:lnTo>
                      <a:pt x="417" y="368"/>
                    </a:lnTo>
                    <a:lnTo>
                      <a:pt x="404" y="386"/>
                    </a:lnTo>
                    <a:lnTo>
                      <a:pt x="388" y="401"/>
                    </a:lnTo>
                    <a:lnTo>
                      <a:pt x="371" y="417"/>
                    </a:lnTo>
                    <a:lnTo>
                      <a:pt x="353" y="429"/>
                    </a:lnTo>
                    <a:lnTo>
                      <a:pt x="333" y="440"/>
                    </a:lnTo>
                    <a:lnTo>
                      <a:pt x="311" y="448"/>
                    </a:lnTo>
                    <a:lnTo>
                      <a:pt x="289" y="455"/>
                    </a:lnTo>
                    <a:lnTo>
                      <a:pt x="266" y="461"/>
                    </a:lnTo>
                    <a:lnTo>
                      <a:pt x="242" y="463"/>
                    </a:lnTo>
                    <a:lnTo>
                      <a:pt x="219" y="463"/>
                    </a:lnTo>
                    <a:lnTo>
                      <a:pt x="197" y="461"/>
                    </a:lnTo>
                    <a:lnTo>
                      <a:pt x="175" y="457"/>
                    </a:lnTo>
                    <a:lnTo>
                      <a:pt x="153" y="450"/>
                    </a:lnTo>
                    <a:lnTo>
                      <a:pt x="132" y="441"/>
                    </a:lnTo>
                    <a:lnTo>
                      <a:pt x="113" y="430"/>
                    </a:lnTo>
                    <a:lnTo>
                      <a:pt x="94" y="419"/>
                    </a:lnTo>
                    <a:lnTo>
                      <a:pt x="77" y="404"/>
                    </a:lnTo>
                    <a:lnTo>
                      <a:pt x="60" y="389"/>
                    </a:lnTo>
                    <a:lnTo>
                      <a:pt x="47" y="372"/>
                    </a:lnTo>
                    <a:lnTo>
                      <a:pt x="34" y="353"/>
                    </a:lnTo>
                    <a:lnTo>
                      <a:pt x="23" y="334"/>
                    </a:lnTo>
                    <a:lnTo>
                      <a:pt x="14" y="313"/>
                    </a:lnTo>
                    <a:lnTo>
                      <a:pt x="7" y="290"/>
                    </a:lnTo>
                    <a:lnTo>
                      <a:pt x="3" y="268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5" name="Freeform 73"/>
              <p:cNvSpPr>
                <a:spLocks noEditPoints="1"/>
              </p:cNvSpPr>
              <p:nvPr/>
            </p:nvSpPr>
            <p:spPr bwMode="auto">
              <a:xfrm rot="-1202463">
                <a:off x="5677474" y="5030009"/>
                <a:ext cx="538580" cy="536543"/>
              </a:xfrm>
              <a:custGeom>
                <a:avLst/>
                <a:gdLst>
                  <a:gd name="T0" fmla="*/ 2147483646 w 529"/>
                  <a:gd name="T1" fmla="*/ 2147483646 h 527"/>
                  <a:gd name="T2" fmla="*/ 2147483646 w 529"/>
                  <a:gd name="T3" fmla="*/ 2147483646 h 527"/>
                  <a:gd name="T4" fmla="*/ 2147483646 w 529"/>
                  <a:gd name="T5" fmla="*/ 2147483646 h 527"/>
                  <a:gd name="T6" fmla="*/ 2147483646 w 529"/>
                  <a:gd name="T7" fmla="*/ 2147483646 h 527"/>
                  <a:gd name="T8" fmla="*/ 2147483646 w 529"/>
                  <a:gd name="T9" fmla="*/ 2147483646 h 527"/>
                  <a:gd name="T10" fmla="*/ 2147483646 w 529"/>
                  <a:gd name="T11" fmla="*/ 2147483646 h 527"/>
                  <a:gd name="T12" fmla="*/ 2147483646 w 529"/>
                  <a:gd name="T13" fmla="*/ 2147483646 h 527"/>
                  <a:gd name="T14" fmla="*/ 2147483646 w 529"/>
                  <a:gd name="T15" fmla="*/ 2147483646 h 527"/>
                  <a:gd name="T16" fmla="*/ 2147483646 w 529"/>
                  <a:gd name="T17" fmla="*/ 2147483646 h 527"/>
                  <a:gd name="T18" fmla="*/ 2147483646 w 529"/>
                  <a:gd name="T19" fmla="*/ 2147483646 h 527"/>
                  <a:gd name="T20" fmla="*/ 0 w 529"/>
                  <a:gd name="T21" fmla="*/ 2147483646 h 527"/>
                  <a:gd name="T22" fmla="*/ 2147483646 w 529"/>
                  <a:gd name="T23" fmla="*/ 2147483646 h 527"/>
                  <a:gd name="T24" fmla="*/ 2147483646 w 529"/>
                  <a:gd name="T25" fmla="*/ 2147483646 h 527"/>
                  <a:gd name="T26" fmla="*/ 2147483646 w 529"/>
                  <a:gd name="T27" fmla="*/ 2147483646 h 527"/>
                  <a:gd name="T28" fmla="*/ 2147483646 w 529"/>
                  <a:gd name="T29" fmla="*/ 2147483646 h 527"/>
                  <a:gd name="T30" fmla="*/ 2147483646 w 529"/>
                  <a:gd name="T31" fmla="*/ 2147483646 h 527"/>
                  <a:gd name="T32" fmla="*/ 2147483646 w 529"/>
                  <a:gd name="T33" fmla="*/ 2147483646 h 527"/>
                  <a:gd name="T34" fmla="*/ 2147483646 w 529"/>
                  <a:gd name="T35" fmla="*/ 2147483646 h 527"/>
                  <a:gd name="T36" fmla="*/ 2147483646 w 529"/>
                  <a:gd name="T37" fmla="*/ 2147483646 h 527"/>
                  <a:gd name="T38" fmla="*/ 2147483646 w 529"/>
                  <a:gd name="T39" fmla="*/ 2147483646 h 527"/>
                  <a:gd name="T40" fmla="*/ 2147483646 w 529"/>
                  <a:gd name="T41" fmla="*/ 2147483646 h 527"/>
                  <a:gd name="T42" fmla="*/ 2147483646 w 529"/>
                  <a:gd name="T43" fmla="*/ 2147483646 h 527"/>
                  <a:gd name="T44" fmla="*/ 2147483646 w 529"/>
                  <a:gd name="T45" fmla="*/ 2147483646 h 527"/>
                  <a:gd name="T46" fmla="*/ 2147483646 w 529"/>
                  <a:gd name="T47" fmla="*/ 2147483646 h 527"/>
                  <a:gd name="T48" fmla="*/ 2147483646 w 529"/>
                  <a:gd name="T49" fmla="*/ 2147483646 h 527"/>
                  <a:gd name="T50" fmla="*/ 2147483646 w 529"/>
                  <a:gd name="T51" fmla="*/ 2147483646 h 527"/>
                  <a:gd name="T52" fmla="*/ 2147483646 w 529"/>
                  <a:gd name="T53" fmla="*/ 2147483646 h 527"/>
                  <a:gd name="T54" fmla="*/ 2147483646 w 529"/>
                  <a:gd name="T55" fmla="*/ 2147483646 h 527"/>
                  <a:gd name="T56" fmla="*/ 2147483646 w 529"/>
                  <a:gd name="T57" fmla="*/ 2147483646 h 527"/>
                  <a:gd name="T58" fmla="*/ 2147483646 w 529"/>
                  <a:gd name="T59" fmla="*/ 2147483646 h 527"/>
                  <a:gd name="T60" fmla="*/ 2147483646 w 529"/>
                  <a:gd name="T61" fmla="*/ 2147483646 h 527"/>
                  <a:gd name="T62" fmla="*/ 2147483646 w 529"/>
                  <a:gd name="T63" fmla="*/ 2147483646 h 527"/>
                  <a:gd name="T64" fmla="*/ 2147483646 w 529"/>
                  <a:gd name="T65" fmla="*/ 2147483646 h 527"/>
                  <a:gd name="T66" fmla="*/ 2147483646 w 529"/>
                  <a:gd name="T67" fmla="*/ 2147483646 h 527"/>
                  <a:gd name="T68" fmla="*/ 2147483646 w 529"/>
                  <a:gd name="T69" fmla="*/ 2147483646 h 527"/>
                  <a:gd name="T70" fmla="*/ 2147483646 w 529"/>
                  <a:gd name="T71" fmla="*/ 2147483646 h 527"/>
                  <a:gd name="T72" fmla="*/ 2147483646 w 529"/>
                  <a:gd name="T73" fmla="*/ 2147483646 h 527"/>
                  <a:gd name="T74" fmla="*/ 2147483646 w 529"/>
                  <a:gd name="T75" fmla="*/ 2147483646 h 527"/>
                  <a:gd name="T76" fmla="*/ 2147483646 w 529"/>
                  <a:gd name="T77" fmla="*/ 2147483646 h 527"/>
                  <a:gd name="T78" fmla="*/ 2147483646 w 529"/>
                  <a:gd name="T79" fmla="*/ 2147483646 h 527"/>
                  <a:gd name="T80" fmla="*/ 2147483646 w 529"/>
                  <a:gd name="T81" fmla="*/ 2147483646 h 527"/>
                  <a:gd name="T82" fmla="*/ 2147483646 w 529"/>
                  <a:gd name="T83" fmla="*/ 2147483646 h 527"/>
                  <a:gd name="T84" fmla="*/ 2147483646 w 529"/>
                  <a:gd name="T85" fmla="*/ 2147483646 h 527"/>
                  <a:gd name="T86" fmla="*/ 2147483646 w 529"/>
                  <a:gd name="T87" fmla="*/ 2147483646 h 527"/>
                  <a:gd name="T88" fmla="*/ 2147483646 w 529"/>
                  <a:gd name="T89" fmla="*/ 2147483646 h 527"/>
                  <a:gd name="T90" fmla="*/ 2147483646 w 529"/>
                  <a:gd name="T91" fmla="*/ 2147483646 h 52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29"/>
                  <a:gd name="T139" fmla="*/ 0 h 527"/>
                  <a:gd name="T140" fmla="*/ 529 w 529"/>
                  <a:gd name="T141" fmla="*/ 527 h 52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29" h="527">
                    <a:moveTo>
                      <a:pt x="526" y="223"/>
                    </a:moveTo>
                    <a:lnTo>
                      <a:pt x="526" y="223"/>
                    </a:lnTo>
                    <a:lnTo>
                      <a:pt x="521" y="197"/>
                    </a:lnTo>
                    <a:lnTo>
                      <a:pt x="512" y="172"/>
                    </a:lnTo>
                    <a:lnTo>
                      <a:pt x="501" y="147"/>
                    </a:lnTo>
                    <a:lnTo>
                      <a:pt x="489" y="125"/>
                    </a:lnTo>
                    <a:lnTo>
                      <a:pt x="475" y="103"/>
                    </a:lnTo>
                    <a:lnTo>
                      <a:pt x="459" y="84"/>
                    </a:lnTo>
                    <a:lnTo>
                      <a:pt x="441" y="66"/>
                    </a:lnTo>
                    <a:lnTo>
                      <a:pt x="420" y="51"/>
                    </a:lnTo>
                    <a:lnTo>
                      <a:pt x="399" y="37"/>
                    </a:lnTo>
                    <a:lnTo>
                      <a:pt x="377" y="25"/>
                    </a:lnTo>
                    <a:lnTo>
                      <a:pt x="353" y="15"/>
                    </a:lnTo>
                    <a:lnTo>
                      <a:pt x="329" y="7"/>
                    </a:lnTo>
                    <a:lnTo>
                      <a:pt x="303" y="2"/>
                    </a:lnTo>
                    <a:lnTo>
                      <a:pt x="277" y="0"/>
                    </a:lnTo>
                    <a:lnTo>
                      <a:pt x="251" y="0"/>
                    </a:lnTo>
                    <a:lnTo>
                      <a:pt x="223" y="2"/>
                    </a:lnTo>
                    <a:lnTo>
                      <a:pt x="197" y="8"/>
                    </a:lnTo>
                    <a:lnTo>
                      <a:pt x="172" y="16"/>
                    </a:lnTo>
                    <a:lnTo>
                      <a:pt x="147" y="26"/>
                    </a:lnTo>
                    <a:lnTo>
                      <a:pt x="125" y="38"/>
                    </a:lnTo>
                    <a:lnTo>
                      <a:pt x="105" y="53"/>
                    </a:lnTo>
                    <a:lnTo>
                      <a:pt x="84" y="70"/>
                    </a:lnTo>
                    <a:lnTo>
                      <a:pt x="67" y="88"/>
                    </a:lnTo>
                    <a:lnTo>
                      <a:pt x="51" y="107"/>
                    </a:lnTo>
                    <a:lnTo>
                      <a:pt x="37" y="129"/>
                    </a:lnTo>
                    <a:lnTo>
                      <a:pt x="25" y="151"/>
                    </a:lnTo>
                    <a:lnTo>
                      <a:pt x="15" y="175"/>
                    </a:lnTo>
                    <a:lnTo>
                      <a:pt x="8" y="200"/>
                    </a:lnTo>
                    <a:lnTo>
                      <a:pt x="3" y="224"/>
                    </a:lnTo>
                    <a:lnTo>
                      <a:pt x="0" y="251"/>
                    </a:lnTo>
                    <a:lnTo>
                      <a:pt x="0" y="277"/>
                    </a:lnTo>
                    <a:lnTo>
                      <a:pt x="3" y="304"/>
                    </a:lnTo>
                    <a:lnTo>
                      <a:pt x="8" y="330"/>
                    </a:lnTo>
                    <a:lnTo>
                      <a:pt x="16" y="357"/>
                    </a:lnTo>
                    <a:lnTo>
                      <a:pt x="27" y="380"/>
                    </a:lnTo>
                    <a:lnTo>
                      <a:pt x="40" y="403"/>
                    </a:lnTo>
                    <a:lnTo>
                      <a:pt x="54" y="424"/>
                    </a:lnTo>
                    <a:lnTo>
                      <a:pt x="70" y="443"/>
                    </a:lnTo>
                    <a:lnTo>
                      <a:pt x="88" y="461"/>
                    </a:lnTo>
                    <a:lnTo>
                      <a:pt x="109" y="478"/>
                    </a:lnTo>
                    <a:lnTo>
                      <a:pt x="129" y="492"/>
                    </a:lnTo>
                    <a:lnTo>
                      <a:pt x="151" y="503"/>
                    </a:lnTo>
                    <a:lnTo>
                      <a:pt x="175" y="512"/>
                    </a:lnTo>
                    <a:lnTo>
                      <a:pt x="200" y="521"/>
                    </a:lnTo>
                    <a:lnTo>
                      <a:pt x="226" y="525"/>
                    </a:lnTo>
                    <a:lnTo>
                      <a:pt x="252" y="527"/>
                    </a:lnTo>
                    <a:lnTo>
                      <a:pt x="278" y="527"/>
                    </a:lnTo>
                    <a:lnTo>
                      <a:pt x="304" y="525"/>
                    </a:lnTo>
                    <a:lnTo>
                      <a:pt x="332" y="519"/>
                    </a:lnTo>
                    <a:lnTo>
                      <a:pt x="357" y="511"/>
                    </a:lnTo>
                    <a:lnTo>
                      <a:pt x="380" y="501"/>
                    </a:lnTo>
                    <a:lnTo>
                      <a:pt x="404" y="489"/>
                    </a:lnTo>
                    <a:lnTo>
                      <a:pt x="424" y="474"/>
                    </a:lnTo>
                    <a:lnTo>
                      <a:pt x="444" y="457"/>
                    </a:lnTo>
                    <a:lnTo>
                      <a:pt x="461" y="439"/>
                    </a:lnTo>
                    <a:lnTo>
                      <a:pt x="478" y="420"/>
                    </a:lnTo>
                    <a:lnTo>
                      <a:pt x="492" y="399"/>
                    </a:lnTo>
                    <a:lnTo>
                      <a:pt x="504" y="376"/>
                    </a:lnTo>
                    <a:lnTo>
                      <a:pt x="514" y="352"/>
                    </a:lnTo>
                    <a:lnTo>
                      <a:pt x="521" y="328"/>
                    </a:lnTo>
                    <a:lnTo>
                      <a:pt x="526" y="303"/>
                    </a:lnTo>
                    <a:lnTo>
                      <a:pt x="529" y="277"/>
                    </a:lnTo>
                    <a:lnTo>
                      <a:pt x="529" y="251"/>
                    </a:lnTo>
                    <a:lnTo>
                      <a:pt x="526" y="223"/>
                    </a:lnTo>
                    <a:close/>
                    <a:moveTo>
                      <a:pt x="36" y="299"/>
                    </a:moveTo>
                    <a:lnTo>
                      <a:pt x="36" y="299"/>
                    </a:lnTo>
                    <a:lnTo>
                      <a:pt x="33" y="275"/>
                    </a:lnTo>
                    <a:lnTo>
                      <a:pt x="33" y="252"/>
                    </a:lnTo>
                    <a:lnTo>
                      <a:pt x="36" y="230"/>
                    </a:lnTo>
                    <a:lnTo>
                      <a:pt x="40" y="208"/>
                    </a:lnTo>
                    <a:lnTo>
                      <a:pt x="47" y="186"/>
                    </a:lnTo>
                    <a:lnTo>
                      <a:pt x="55" y="165"/>
                    </a:lnTo>
                    <a:lnTo>
                      <a:pt x="65" y="146"/>
                    </a:lnTo>
                    <a:lnTo>
                      <a:pt x="77" y="126"/>
                    </a:lnTo>
                    <a:lnTo>
                      <a:pt x="91" y="110"/>
                    </a:lnTo>
                    <a:lnTo>
                      <a:pt x="107" y="93"/>
                    </a:lnTo>
                    <a:lnTo>
                      <a:pt x="124" y="80"/>
                    </a:lnTo>
                    <a:lnTo>
                      <a:pt x="143" y="67"/>
                    </a:lnTo>
                    <a:lnTo>
                      <a:pt x="162" y="56"/>
                    </a:lnTo>
                    <a:lnTo>
                      <a:pt x="183" y="47"/>
                    </a:lnTo>
                    <a:lnTo>
                      <a:pt x="205" y="40"/>
                    </a:lnTo>
                    <a:lnTo>
                      <a:pt x="229" y="36"/>
                    </a:lnTo>
                    <a:lnTo>
                      <a:pt x="252" y="33"/>
                    </a:lnTo>
                    <a:lnTo>
                      <a:pt x="275" y="33"/>
                    </a:lnTo>
                    <a:lnTo>
                      <a:pt x="299" y="34"/>
                    </a:lnTo>
                    <a:lnTo>
                      <a:pt x="321" y="40"/>
                    </a:lnTo>
                    <a:lnTo>
                      <a:pt x="342" y="45"/>
                    </a:lnTo>
                    <a:lnTo>
                      <a:pt x="362" y="53"/>
                    </a:lnTo>
                    <a:lnTo>
                      <a:pt x="383" y="64"/>
                    </a:lnTo>
                    <a:lnTo>
                      <a:pt x="401" y="77"/>
                    </a:lnTo>
                    <a:lnTo>
                      <a:pt x="419" y="91"/>
                    </a:lnTo>
                    <a:lnTo>
                      <a:pt x="434" y="106"/>
                    </a:lnTo>
                    <a:lnTo>
                      <a:pt x="449" y="124"/>
                    </a:lnTo>
                    <a:lnTo>
                      <a:pt x="461" y="142"/>
                    </a:lnTo>
                    <a:lnTo>
                      <a:pt x="473" y="162"/>
                    </a:lnTo>
                    <a:lnTo>
                      <a:pt x="481" y="183"/>
                    </a:lnTo>
                    <a:lnTo>
                      <a:pt x="489" y="205"/>
                    </a:lnTo>
                    <a:lnTo>
                      <a:pt x="493" y="228"/>
                    </a:lnTo>
                    <a:lnTo>
                      <a:pt x="496" y="252"/>
                    </a:lnTo>
                    <a:lnTo>
                      <a:pt x="496" y="275"/>
                    </a:lnTo>
                    <a:lnTo>
                      <a:pt x="493" y="297"/>
                    </a:lnTo>
                    <a:lnTo>
                      <a:pt x="489" y="319"/>
                    </a:lnTo>
                    <a:lnTo>
                      <a:pt x="482" y="341"/>
                    </a:lnTo>
                    <a:lnTo>
                      <a:pt x="474" y="362"/>
                    </a:lnTo>
                    <a:lnTo>
                      <a:pt x="463" y="381"/>
                    </a:lnTo>
                    <a:lnTo>
                      <a:pt x="452" y="401"/>
                    </a:lnTo>
                    <a:lnTo>
                      <a:pt x="437" y="417"/>
                    </a:lnTo>
                    <a:lnTo>
                      <a:pt x="422" y="434"/>
                    </a:lnTo>
                    <a:lnTo>
                      <a:pt x="405" y="448"/>
                    </a:lnTo>
                    <a:lnTo>
                      <a:pt x="386" y="461"/>
                    </a:lnTo>
                    <a:lnTo>
                      <a:pt x="366" y="472"/>
                    </a:lnTo>
                    <a:lnTo>
                      <a:pt x="346" y="481"/>
                    </a:lnTo>
                    <a:lnTo>
                      <a:pt x="324" y="488"/>
                    </a:lnTo>
                    <a:lnTo>
                      <a:pt x="300" y="493"/>
                    </a:lnTo>
                    <a:lnTo>
                      <a:pt x="277" y="494"/>
                    </a:lnTo>
                    <a:lnTo>
                      <a:pt x="253" y="496"/>
                    </a:lnTo>
                    <a:lnTo>
                      <a:pt x="230" y="493"/>
                    </a:lnTo>
                    <a:lnTo>
                      <a:pt x="208" y="489"/>
                    </a:lnTo>
                    <a:lnTo>
                      <a:pt x="186" y="482"/>
                    </a:lnTo>
                    <a:lnTo>
                      <a:pt x="165" y="474"/>
                    </a:lnTo>
                    <a:lnTo>
                      <a:pt x="146" y="463"/>
                    </a:lnTo>
                    <a:lnTo>
                      <a:pt x="128" y="450"/>
                    </a:lnTo>
                    <a:lnTo>
                      <a:pt x="110" y="437"/>
                    </a:lnTo>
                    <a:lnTo>
                      <a:pt x="95" y="421"/>
                    </a:lnTo>
                    <a:lnTo>
                      <a:pt x="80" y="403"/>
                    </a:lnTo>
                    <a:lnTo>
                      <a:pt x="67" y="386"/>
                    </a:lnTo>
                    <a:lnTo>
                      <a:pt x="56" y="366"/>
                    </a:lnTo>
                    <a:lnTo>
                      <a:pt x="47" y="344"/>
                    </a:lnTo>
                    <a:lnTo>
                      <a:pt x="40" y="322"/>
                    </a:lnTo>
                    <a:lnTo>
                      <a:pt x="36" y="299"/>
                    </a:lnTo>
                    <a:close/>
                  </a:path>
                </a:pathLst>
              </a:custGeom>
              <a:solidFill>
                <a:srgbClr val="A7A9A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6" name="Freeform 74"/>
              <p:cNvSpPr>
                <a:spLocks/>
              </p:cNvSpPr>
              <p:nvPr/>
            </p:nvSpPr>
            <p:spPr bwMode="auto">
              <a:xfrm rot="-1202463">
                <a:off x="5677474" y="5030009"/>
                <a:ext cx="538580" cy="536543"/>
              </a:xfrm>
              <a:custGeom>
                <a:avLst/>
                <a:gdLst>
                  <a:gd name="T0" fmla="*/ 2147483646 w 529"/>
                  <a:gd name="T1" fmla="*/ 2147483646 h 527"/>
                  <a:gd name="T2" fmla="*/ 2147483646 w 529"/>
                  <a:gd name="T3" fmla="*/ 2147483646 h 527"/>
                  <a:gd name="T4" fmla="*/ 2147483646 w 529"/>
                  <a:gd name="T5" fmla="*/ 2147483646 h 527"/>
                  <a:gd name="T6" fmla="*/ 2147483646 w 529"/>
                  <a:gd name="T7" fmla="*/ 2147483646 h 527"/>
                  <a:gd name="T8" fmla="*/ 2147483646 w 529"/>
                  <a:gd name="T9" fmla="*/ 2147483646 h 527"/>
                  <a:gd name="T10" fmla="*/ 2147483646 w 529"/>
                  <a:gd name="T11" fmla="*/ 2147483646 h 527"/>
                  <a:gd name="T12" fmla="*/ 2147483646 w 529"/>
                  <a:gd name="T13" fmla="*/ 2147483646 h 527"/>
                  <a:gd name="T14" fmla="*/ 2147483646 w 529"/>
                  <a:gd name="T15" fmla="*/ 0 h 527"/>
                  <a:gd name="T16" fmla="*/ 2147483646 w 529"/>
                  <a:gd name="T17" fmla="*/ 2147483646 h 527"/>
                  <a:gd name="T18" fmla="*/ 2147483646 w 529"/>
                  <a:gd name="T19" fmla="*/ 2147483646 h 527"/>
                  <a:gd name="T20" fmla="*/ 2147483646 w 529"/>
                  <a:gd name="T21" fmla="*/ 2147483646 h 527"/>
                  <a:gd name="T22" fmla="*/ 2147483646 w 529"/>
                  <a:gd name="T23" fmla="*/ 2147483646 h 527"/>
                  <a:gd name="T24" fmla="*/ 2147483646 w 529"/>
                  <a:gd name="T25" fmla="*/ 2147483646 h 527"/>
                  <a:gd name="T26" fmla="*/ 2147483646 w 529"/>
                  <a:gd name="T27" fmla="*/ 2147483646 h 527"/>
                  <a:gd name="T28" fmla="*/ 2147483646 w 529"/>
                  <a:gd name="T29" fmla="*/ 2147483646 h 527"/>
                  <a:gd name="T30" fmla="*/ 2147483646 w 529"/>
                  <a:gd name="T31" fmla="*/ 2147483646 h 527"/>
                  <a:gd name="T32" fmla="*/ 0 w 529"/>
                  <a:gd name="T33" fmla="*/ 2147483646 h 527"/>
                  <a:gd name="T34" fmla="*/ 2147483646 w 529"/>
                  <a:gd name="T35" fmla="*/ 2147483646 h 527"/>
                  <a:gd name="T36" fmla="*/ 2147483646 w 529"/>
                  <a:gd name="T37" fmla="*/ 2147483646 h 527"/>
                  <a:gd name="T38" fmla="*/ 2147483646 w 529"/>
                  <a:gd name="T39" fmla="*/ 2147483646 h 527"/>
                  <a:gd name="T40" fmla="*/ 2147483646 w 529"/>
                  <a:gd name="T41" fmla="*/ 2147483646 h 527"/>
                  <a:gd name="T42" fmla="*/ 2147483646 w 529"/>
                  <a:gd name="T43" fmla="*/ 2147483646 h 527"/>
                  <a:gd name="T44" fmla="*/ 2147483646 w 529"/>
                  <a:gd name="T45" fmla="*/ 2147483646 h 527"/>
                  <a:gd name="T46" fmla="*/ 2147483646 w 529"/>
                  <a:gd name="T47" fmla="*/ 2147483646 h 527"/>
                  <a:gd name="T48" fmla="*/ 2147483646 w 529"/>
                  <a:gd name="T49" fmla="*/ 2147483646 h 527"/>
                  <a:gd name="T50" fmla="*/ 2147483646 w 529"/>
                  <a:gd name="T51" fmla="*/ 2147483646 h 527"/>
                  <a:gd name="T52" fmla="*/ 2147483646 w 529"/>
                  <a:gd name="T53" fmla="*/ 2147483646 h 527"/>
                  <a:gd name="T54" fmla="*/ 2147483646 w 529"/>
                  <a:gd name="T55" fmla="*/ 2147483646 h 527"/>
                  <a:gd name="T56" fmla="*/ 2147483646 w 529"/>
                  <a:gd name="T57" fmla="*/ 2147483646 h 527"/>
                  <a:gd name="T58" fmla="*/ 2147483646 w 529"/>
                  <a:gd name="T59" fmla="*/ 2147483646 h 527"/>
                  <a:gd name="T60" fmla="*/ 2147483646 w 529"/>
                  <a:gd name="T61" fmla="*/ 2147483646 h 527"/>
                  <a:gd name="T62" fmla="*/ 2147483646 w 529"/>
                  <a:gd name="T63" fmla="*/ 2147483646 h 527"/>
                  <a:gd name="T64" fmla="*/ 2147483646 w 529"/>
                  <a:gd name="T65" fmla="*/ 2147483646 h 527"/>
                  <a:gd name="T66" fmla="*/ 2147483646 w 529"/>
                  <a:gd name="T67" fmla="*/ 2147483646 h 52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29"/>
                  <a:gd name="T103" fmla="*/ 0 h 527"/>
                  <a:gd name="T104" fmla="*/ 529 w 529"/>
                  <a:gd name="T105" fmla="*/ 527 h 52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29" h="527">
                    <a:moveTo>
                      <a:pt x="526" y="223"/>
                    </a:moveTo>
                    <a:lnTo>
                      <a:pt x="526" y="223"/>
                    </a:lnTo>
                    <a:lnTo>
                      <a:pt x="521" y="197"/>
                    </a:lnTo>
                    <a:lnTo>
                      <a:pt x="512" y="172"/>
                    </a:lnTo>
                    <a:lnTo>
                      <a:pt x="501" y="147"/>
                    </a:lnTo>
                    <a:lnTo>
                      <a:pt x="489" y="125"/>
                    </a:lnTo>
                    <a:lnTo>
                      <a:pt x="475" y="103"/>
                    </a:lnTo>
                    <a:lnTo>
                      <a:pt x="459" y="84"/>
                    </a:lnTo>
                    <a:lnTo>
                      <a:pt x="441" y="66"/>
                    </a:lnTo>
                    <a:lnTo>
                      <a:pt x="420" y="51"/>
                    </a:lnTo>
                    <a:lnTo>
                      <a:pt x="399" y="37"/>
                    </a:lnTo>
                    <a:lnTo>
                      <a:pt x="377" y="25"/>
                    </a:lnTo>
                    <a:lnTo>
                      <a:pt x="353" y="15"/>
                    </a:lnTo>
                    <a:lnTo>
                      <a:pt x="329" y="7"/>
                    </a:lnTo>
                    <a:lnTo>
                      <a:pt x="303" y="2"/>
                    </a:lnTo>
                    <a:lnTo>
                      <a:pt x="277" y="0"/>
                    </a:lnTo>
                    <a:lnTo>
                      <a:pt x="251" y="0"/>
                    </a:lnTo>
                    <a:lnTo>
                      <a:pt x="223" y="2"/>
                    </a:lnTo>
                    <a:lnTo>
                      <a:pt x="197" y="8"/>
                    </a:lnTo>
                    <a:lnTo>
                      <a:pt x="172" y="16"/>
                    </a:lnTo>
                    <a:lnTo>
                      <a:pt x="147" y="26"/>
                    </a:lnTo>
                    <a:lnTo>
                      <a:pt x="125" y="38"/>
                    </a:lnTo>
                    <a:lnTo>
                      <a:pt x="105" y="53"/>
                    </a:lnTo>
                    <a:lnTo>
                      <a:pt x="84" y="70"/>
                    </a:lnTo>
                    <a:lnTo>
                      <a:pt x="67" y="88"/>
                    </a:lnTo>
                    <a:lnTo>
                      <a:pt x="51" y="107"/>
                    </a:lnTo>
                    <a:lnTo>
                      <a:pt x="37" y="129"/>
                    </a:lnTo>
                    <a:lnTo>
                      <a:pt x="25" y="151"/>
                    </a:lnTo>
                    <a:lnTo>
                      <a:pt x="15" y="175"/>
                    </a:lnTo>
                    <a:lnTo>
                      <a:pt x="8" y="200"/>
                    </a:lnTo>
                    <a:lnTo>
                      <a:pt x="3" y="224"/>
                    </a:lnTo>
                    <a:lnTo>
                      <a:pt x="0" y="251"/>
                    </a:lnTo>
                    <a:lnTo>
                      <a:pt x="0" y="277"/>
                    </a:lnTo>
                    <a:lnTo>
                      <a:pt x="3" y="304"/>
                    </a:lnTo>
                    <a:lnTo>
                      <a:pt x="8" y="330"/>
                    </a:lnTo>
                    <a:lnTo>
                      <a:pt x="16" y="357"/>
                    </a:lnTo>
                    <a:lnTo>
                      <a:pt x="27" y="380"/>
                    </a:lnTo>
                    <a:lnTo>
                      <a:pt x="40" y="403"/>
                    </a:lnTo>
                    <a:lnTo>
                      <a:pt x="54" y="424"/>
                    </a:lnTo>
                    <a:lnTo>
                      <a:pt x="70" y="443"/>
                    </a:lnTo>
                    <a:lnTo>
                      <a:pt x="88" y="461"/>
                    </a:lnTo>
                    <a:lnTo>
                      <a:pt x="109" y="478"/>
                    </a:lnTo>
                    <a:lnTo>
                      <a:pt x="129" y="492"/>
                    </a:lnTo>
                    <a:lnTo>
                      <a:pt x="151" y="503"/>
                    </a:lnTo>
                    <a:lnTo>
                      <a:pt x="175" y="512"/>
                    </a:lnTo>
                    <a:lnTo>
                      <a:pt x="200" y="521"/>
                    </a:lnTo>
                    <a:lnTo>
                      <a:pt x="226" y="525"/>
                    </a:lnTo>
                    <a:lnTo>
                      <a:pt x="252" y="527"/>
                    </a:lnTo>
                    <a:lnTo>
                      <a:pt x="278" y="527"/>
                    </a:lnTo>
                    <a:lnTo>
                      <a:pt x="304" y="525"/>
                    </a:lnTo>
                    <a:lnTo>
                      <a:pt x="332" y="519"/>
                    </a:lnTo>
                    <a:lnTo>
                      <a:pt x="357" y="511"/>
                    </a:lnTo>
                    <a:lnTo>
                      <a:pt x="380" y="501"/>
                    </a:lnTo>
                    <a:lnTo>
                      <a:pt x="404" y="489"/>
                    </a:lnTo>
                    <a:lnTo>
                      <a:pt x="424" y="474"/>
                    </a:lnTo>
                    <a:lnTo>
                      <a:pt x="444" y="457"/>
                    </a:lnTo>
                    <a:lnTo>
                      <a:pt x="461" y="439"/>
                    </a:lnTo>
                    <a:lnTo>
                      <a:pt x="478" y="420"/>
                    </a:lnTo>
                    <a:lnTo>
                      <a:pt x="492" y="399"/>
                    </a:lnTo>
                    <a:lnTo>
                      <a:pt x="504" y="376"/>
                    </a:lnTo>
                    <a:lnTo>
                      <a:pt x="514" y="352"/>
                    </a:lnTo>
                    <a:lnTo>
                      <a:pt x="521" y="328"/>
                    </a:lnTo>
                    <a:lnTo>
                      <a:pt x="526" y="303"/>
                    </a:lnTo>
                    <a:lnTo>
                      <a:pt x="529" y="277"/>
                    </a:lnTo>
                    <a:lnTo>
                      <a:pt x="529" y="251"/>
                    </a:lnTo>
                    <a:lnTo>
                      <a:pt x="526" y="223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7" name="Freeform 75"/>
              <p:cNvSpPr>
                <a:spLocks/>
              </p:cNvSpPr>
              <p:nvPr/>
            </p:nvSpPr>
            <p:spPr bwMode="auto">
              <a:xfrm rot="-1202463">
                <a:off x="5711421" y="5063545"/>
                <a:ext cx="471384" cy="471384"/>
              </a:xfrm>
              <a:custGeom>
                <a:avLst/>
                <a:gdLst>
                  <a:gd name="T0" fmla="*/ 2147483646 w 463"/>
                  <a:gd name="T1" fmla="*/ 2147483646 h 463"/>
                  <a:gd name="T2" fmla="*/ 0 w 463"/>
                  <a:gd name="T3" fmla="*/ 2147483646 h 463"/>
                  <a:gd name="T4" fmla="*/ 2147483646 w 463"/>
                  <a:gd name="T5" fmla="*/ 2147483646 h 463"/>
                  <a:gd name="T6" fmla="*/ 2147483646 w 463"/>
                  <a:gd name="T7" fmla="*/ 2147483646 h 463"/>
                  <a:gd name="T8" fmla="*/ 2147483646 w 463"/>
                  <a:gd name="T9" fmla="*/ 2147483646 h 463"/>
                  <a:gd name="T10" fmla="*/ 2147483646 w 463"/>
                  <a:gd name="T11" fmla="*/ 2147483646 h 463"/>
                  <a:gd name="T12" fmla="*/ 2147483646 w 463"/>
                  <a:gd name="T13" fmla="*/ 2147483646 h 463"/>
                  <a:gd name="T14" fmla="*/ 2147483646 w 463"/>
                  <a:gd name="T15" fmla="*/ 2147483646 h 463"/>
                  <a:gd name="T16" fmla="*/ 2147483646 w 463"/>
                  <a:gd name="T17" fmla="*/ 2147483646 h 463"/>
                  <a:gd name="T18" fmla="*/ 2147483646 w 463"/>
                  <a:gd name="T19" fmla="*/ 0 h 463"/>
                  <a:gd name="T20" fmla="*/ 2147483646 w 463"/>
                  <a:gd name="T21" fmla="*/ 2147483646 h 463"/>
                  <a:gd name="T22" fmla="*/ 2147483646 w 463"/>
                  <a:gd name="T23" fmla="*/ 2147483646 h 463"/>
                  <a:gd name="T24" fmla="*/ 2147483646 w 463"/>
                  <a:gd name="T25" fmla="*/ 2147483646 h 463"/>
                  <a:gd name="T26" fmla="*/ 2147483646 w 463"/>
                  <a:gd name="T27" fmla="*/ 2147483646 h 463"/>
                  <a:gd name="T28" fmla="*/ 2147483646 w 463"/>
                  <a:gd name="T29" fmla="*/ 2147483646 h 463"/>
                  <a:gd name="T30" fmla="*/ 2147483646 w 463"/>
                  <a:gd name="T31" fmla="*/ 2147483646 h 463"/>
                  <a:gd name="T32" fmla="*/ 2147483646 w 463"/>
                  <a:gd name="T33" fmla="*/ 2147483646 h 463"/>
                  <a:gd name="T34" fmla="*/ 2147483646 w 463"/>
                  <a:gd name="T35" fmla="*/ 2147483646 h 463"/>
                  <a:gd name="T36" fmla="*/ 2147483646 w 463"/>
                  <a:gd name="T37" fmla="*/ 2147483646 h 463"/>
                  <a:gd name="T38" fmla="*/ 2147483646 w 463"/>
                  <a:gd name="T39" fmla="*/ 2147483646 h 463"/>
                  <a:gd name="T40" fmla="*/ 2147483646 w 463"/>
                  <a:gd name="T41" fmla="*/ 2147483646 h 463"/>
                  <a:gd name="T42" fmla="*/ 2147483646 w 463"/>
                  <a:gd name="T43" fmla="*/ 2147483646 h 463"/>
                  <a:gd name="T44" fmla="*/ 2147483646 w 463"/>
                  <a:gd name="T45" fmla="*/ 2147483646 h 463"/>
                  <a:gd name="T46" fmla="*/ 2147483646 w 463"/>
                  <a:gd name="T47" fmla="*/ 2147483646 h 463"/>
                  <a:gd name="T48" fmla="*/ 2147483646 w 463"/>
                  <a:gd name="T49" fmla="*/ 2147483646 h 463"/>
                  <a:gd name="T50" fmla="*/ 2147483646 w 463"/>
                  <a:gd name="T51" fmla="*/ 2147483646 h 463"/>
                  <a:gd name="T52" fmla="*/ 2147483646 w 463"/>
                  <a:gd name="T53" fmla="*/ 2147483646 h 463"/>
                  <a:gd name="T54" fmla="*/ 2147483646 w 463"/>
                  <a:gd name="T55" fmla="*/ 2147483646 h 463"/>
                  <a:gd name="T56" fmla="*/ 2147483646 w 463"/>
                  <a:gd name="T57" fmla="*/ 2147483646 h 463"/>
                  <a:gd name="T58" fmla="*/ 2147483646 w 463"/>
                  <a:gd name="T59" fmla="*/ 2147483646 h 463"/>
                  <a:gd name="T60" fmla="*/ 2147483646 w 463"/>
                  <a:gd name="T61" fmla="*/ 2147483646 h 463"/>
                  <a:gd name="T62" fmla="*/ 2147483646 w 463"/>
                  <a:gd name="T63" fmla="*/ 2147483646 h 463"/>
                  <a:gd name="T64" fmla="*/ 2147483646 w 463"/>
                  <a:gd name="T65" fmla="*/ 2147483646 h 463"/>
                  <a:gd name="T66" fmla="*/ 2147483646 w 463"/>
                  <a:gd name="T67" fmla="*/ 2147483646 h 46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63"/>
                  <a:gd name="T103" fmla="*/ 0 h 463"/>
                  <a:gd name="T104" fmla="*/ 463 w 463"/>
                  <a:gd name="T105" fmla="*/ 463 h 46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63" h="463">
                    <a:moveTo>
                      <a:pt x="3" y="266"/>
                    </a:moveTo>
                    <a:lnTo>
                      <a:pt x="3" y="266"/>
                    </a:lnTo>
                    <a:lnTo>
                      <a:pt x="0" y="242"/>
                    </a:lnTo>
                    <a:lnTo>
                      <a:pt x="0" y="219"/>
                    </a:lnTo>
                    <a:lnTo>
                      <a:pt x="3" y="197"/>
                    </a:lnTo>
                    <a:lnTo>
                      <a:pt x="7" y="175"/>
                    </a:lnTo>
                    <a:lnTo>
                      <a:pt x="14" y="153"/>
                    </a:lnTo>
                    <a:lnTo>
                      <a:pt x="22" y="132"/>
                    </a:lnTo>
                    <a:lnTo>
                      <a:pt x="32" y="113"/>
                    </a:lnTo>
                    <a:lnTo>
                      <a:pt x="44" y="93"/>
                    </a:lnTo>
                    <a:lnTo>
                      <a:pt x="58" y="77"/>
                    </a:lnTo>
                    <a:lnTo>
                      <a:pt x="74" y="60"/>
                    </a:lnTo>
                    <a:lnTo>
                      <a:pt x="91" y="47"/>
                    </a:lnTo>
                    <a:lnTo>
                      <a:pt x="110" y="34"/>
                    </a:lnTo>
                    <a:lnTo>
                      <a:pt x="129" y="23"/>
                    </a:lnTo>
                    <a:lnTo>
                      <a:pt x="150" y="14"/>
                    </a:lnTo>
                    <a:lnTo>
                      <a:pt x="172" y="7"/>
                    </a:lnTo>
                    <a:lnTo>
                      <a:pt x="196" y="3"/>
                    </a:lnTo>
                    <a:lnTo>
                      <a:pt x="219" y="0"/>
                    </a:lnTo>
                    <a:lnTo>
                      <a:pt x="242" y="0"/>
                    </a:lnTo>
                    <a:lnTo>
                      <a:pt x="266" y="1"/>
                    </a:lnTo>
                    <a:lnTo>
                      <a:pt x="288" y="7"/>
                    </a:lnTo>
                    <a:lnTo>
                      <a:pt x="309" y="12"/>
                    </a:lnTo>
                    <a:lnTo>
                      <a:pt x="329" y="20"/>
                    </a:lnTo>
                    <a:lnTo>
                      <a:pt x="350" y="31"/>
                    </a:lnTo>
                    <a:lnTo>
                      <a:pt x="368" y="44"/>
                    </a:lnTo>
                    <a:lnTo>
                      <a:pt x="386" y="58"/>
                    </a:lnTo>
                    <a:lnTo>
                      <a:pt x="401" y="73"/>
                    </a:lnTo>
                    <a:lnTo>
                      <a:pt x="416" y="91"/>
                    </a:lnTo>
                    <a:lnTo>
                      <a:pt x="428" y="109"/>
                    </a:lnTo>
                    <a:lnTo>
                      <a:pt x="440" y="129"/>
                    </a:lnTo>
                    <a:lnTo>
                      <a:pt x="448" y="150"/>
                    </a:lnTo>
                    <a:lnTo>
                      <a:pt x="456" y="172"/>
                    </a:lnTo>
                    <a:lnTo>
                      <a:pt x="460" y="195"/>
                    </a:lnTo>
                    <a:lnTo>
                      <a:pt x="463" y="219"/>
                    </a:lnTo>
                    <a:lnTo>
                      <a:pt x="463" y="242"/>
                    </a:lnTo>
                    <a:lnTo>
                      <a:pt x="460" y="264"/>
                    </a:lnTo>
                    <a:lnTo>
                      <a:pt x="456" y="286"/>
                    </a:lnTo>
                    <a:lnTo>
                      <a:pt x="449" y="308"/>
                    </a:lnTo>
                    <a:lnTo>
                      <a:pt x="441" y="329"/>
                    </a:lnTo>
                    <a:lnTo>
                      <a:pt x="430" y="348"/>
                    </a:lnTo>
                    <a:lnTo>
                      <a:pt x="419" y="368"/>
                    </a:lnTo>
                    <a:lnTo>
                      <a:pt x="404" y="384"/>
                    </a:lnTo>
                    <a:lnTo>
                      <a:pt x="389" y="401"/>
                    </a:lnTo>
                    <a:lnTo>
                      <a:pt x="372" y="415"/>
                    </a:lnTo>
                    <a:lnTo>
                      <a:pt x="353" y="428"/>
                    </a:lnTo>
                    <a:lnTo>
                      <a:pt x="333" y="439"/>
                    </a:lnTo>
                    <a:lnTo>
                      <a:pt x="313" y="448"/>
                    </a:lnTo>
                    <a:lnTo>
                      <a:pt x="291" y="455"/>
                    </a:lnTo>
                    <a:lnTo>
                      <a:pt x="267" y="460"/>
                    </a:lnTo>
                    <a:lnTo>
                      <a:pt x="244" y="461"/>
                    </a:lnTo>
                    <a:lnTo>
                      <a:pt x="220" y="463"/>
                    </a:lnTo>
                    <a:lnTo>
                      <a:pt x="197" y="460"/>
                    </a:lnTo>
                    <a:lnTo>
                      <a:pt x="175" y="456"/>
                    </a:lnTo>
                    <a:lnTo>
                      <a:pt x="153" y="449"/>
                    </a:lnTo>
                    <a:lnTo>
                      <a:pt x="132" y="441"/>
                    </a:lnTo>
                    <a:lnTo>
                      <a:pt x="113" y="430"/>
                    </a:lnTo>
                    <a:lnTo>
                      <a:pt x="95" y="417"/>
                    </a:lnTo>
                    <a:lnTo>
                      <a:pt x="77" y="404"/>
                    </a:lnTo>
                    <a:lnTo>
                      <a:pt x="62" y="388"/>
                    </a:lnTo>
                    <a:lnTo>
                      <a:pt x="47" y="370"/>
                    </a:lnTo>
                    <a:lnTo>
                      <a:pt x="34" y="353"/>
                    </a:lnTo>
                    <a:lnTo>
                      <a:pt x="23" y="333"/>
                    </a:lnTo>
                    <a:lnTo>
                      <a:pt x="14" y="311"/>
                    </a:lnTo>
                    <a:lnTo>
                      <a:pt x="7" y="289"/>
                    </a:lnTo>
                    <a:lnTo>
                      <a:pt x="3" y="266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8" name="Freeform 76"/>
              <p:cNvSpPr>
                <a:spLocks/>
              </p:cNvSpPr>
              <p:nvPr/>
            </p:nvSpPr>
            <p:spPr bwMode="auto">
              <a:xfrm rot="-1202463">
                <a:off x="5693544" y="5392011"/>
                <a:ext cx="26471" cy="74322"/>
              </a:xfrm>
              <a:custGeom>
                <a:avLst/>
                <a:gdLst>
                  <a:gd name="T0" fmla="*/ 2147483646 w 26"/>
                  <a:gd name="T1" fmla="*/ 2147483646 h 73"/>
                  <a:gd name="T2" fmla="*/ 2147483646 w 26"/>
                  <a:gd name="T3" fmla="*/ 2147483646 h 73"/>
                  <a:gd name="T4" fmla="*/ 2147483646 w 26"/>
                  <a:gd name="T5" fmla="*/ 2147483646 h 73"/>
                  <a:gd name="T6" fmla="*/ 2147483646 w 26"/>
                  <a:gd name="T7" fmla="*/ 2147483646 h 73"/>
                  <a:gd name="T8" fmla="*/ 2147483646 w 26"/>
                  <a:gd name="T9" fmla="*/ 2147483646 h 73"/>
                  <a:gd name="T10" fmla="*/ 2147483646 w 26"/>
                  <a:gd name="T11" fmla="*/ 2147483646 h 73"/>
                  <a:gd name="T12" fmla="*/ 2147483646 w 26"/>
                  <a:gd name="T13" fmla="*/ 2147483646 h 73"/>
                  <a:gd name="T14" fmla="*/ 2147483646 w 26"/>
                  <a:gd name="T15" fmla="*/ 2147483646 h 73"/>
                  <a:gd name="T16" fmla="*/ 2147483646 w 26"/>
                  <a:gd name="T17" fmla="*/ 2147483646 h 73"/>
                  <a:gd name="T18" fmla="*/ 2147483646 w 26"/>
                  <a:gd name="T19" fmla="*/ 2147483646 h 73"/>
                  <a:gd name="T20" fmla="*/ 2147483646 w 26"/>
                  <a:gd name="T21" fmla="*/ 2147483646 h 73"/>
                  <a:gd name="T22" fmla="*/ 0 w 26"/>
                  <a:gd name="T23" fmla="*/ 2147483646 h 73"/>
                  <a:gd name="T24" fmla="*/ 0 w 26"/>
                  <a:gd name="T25" fmla="*/ 2147483646 h 73"/>
                  <a:gd name="T26" fmla="*/ 0 w 26"/>
                  <a:gd name="T27" fmla="*/ 2147483646 h 73"/>
                  <a:gd name="T28" fmla="*/ 0 w 26"/>
                  <a:gd name="T29" fmla="*/ 2147483646 h 73"/>
                  <a:gd name="T30" fmla="*/ 0 w 26"/>
                  <a:gd name="T31" fmla="*/ 2147483646 h 73"/>
                  <a:gd name="T32" fmla="*/ 2147483646 w 26"/>
                  <a:gd name="T33" fmla="*/ 2147483646 h 73"/>
                  <a:gd name="T34" fmla="*/ 2147483646 w 26"/>
                  <a:gd name="T35" fmla="*/ 0 h 73"/>
                  <a:gd name="T36" fmla="*/ 2147483646 w 26"/>
                  <a:gd name="T37" fmla="*/ 0 h 73"/>
                  <a:gd name="T38" fmla="*/ 2147483646 w 26"/>
                  <a:gd name="T39" fmla="*/ 0 h 73"/>
                  <a:gd name="T40" fmla="*/ 2147483646 w 26"/>
                  <a:gd name="T41" fmla="*/ 0 h 73"/>
                  <a:gd name="T42" fmla="*/ 2147483646 w 26"/>
                  <a:gd name="T43" fmla="*/ 0 h 73"/>
                  <a:gd name="T44" fmla="*/ 2147483646 w 26"/>
                  <a:gd name="T45" fmla="*/ 2147483646 h 73"/>
                  <a:gd name="T46" fmla="*/ 2147483646 w 26"/>
                  <a:gd name="T47" fmla="*/ 2147483646 h 73"/>
                  <a:gd name="T48" fmla="*/ 2147483646 w 26"/>
                  <a:gd name="T49" fmla="*/ 2147483646 h 73"/>
                  <a:gd name="T50" fmla="*/ 2147483646 w 26"/>
                  <a:gd name="T51" fmla="*/ 2147483646 h 73"/>
                  <a:gd name="T52" fmla="*/ 2147483646 w 26"/>
                  <a:gd name="T53" fmla="*/ 2147483646 h 73"/>
                  <a:gd name="T54" fmla="*/ 2147483646 w 26"/>
                  <a:gd name="T55" fmla="*/ 2147483646 h 73"/>
                  <a:gd name="T56" fmla="*/ 2147483646 w 26"/>
                  <a:gd name="T57" fmla="*/ 2147483646 h 73"/>
                  <a:gd name="T58" fmla="*/ 2147483646 w 26"/>
                  <a:gd name="T59" fmla="*/ 2147483646 h 7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6"/>
                  <a:gd name="T91" fmla="*/ 0 h 73"/>
                  <a:gd name="T92" fmla="*/ 26 w 26"/>
                  <a:gd name="T93" fmla="*/ 73 h 7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6" h="73">
                    <a:moveTo>
                      <a:pt x="19" y="73"/>
                    </a:moveTo>
                    <a:lnTo>
                      <a:pt x="19" y="73"/>
                    </a:lnTo>
                    <a:lnTo>
                      <a:pt x="15" y="73"/>
                    </a:lnTo>
                    <a:lnTo>
                      <a:pt x="13" y="72"/>
                    </a:lnTo>
                    <a:lnTo>
                      <a:pt x="11" y="70"/>
                    </a:lnTo>
                    <a:lnTo>
                      <a:pt x="10" y="68"/>
                    </a:lnTo>
                    <a:lnTo>
                      <a:pt x="7" y="59"/>
                    </a:lnTo>
                    <a:lnTo>
                      <a:pt x="4" y="50"/>
                    </a:lnTo>
                    <a:lnTo>
                      <a:pt x="2" y="39"/>
                    </a:lnTo>
                    <a:lnTo>
                      <a:pt x="0" y="26"/>
                    </a:lnTo>
                    <a:lnTo>
                      <a:pt x="0" y="1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3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26" y="65"/>
                    </a:lnTo>
                    <a:lnTo>
                      <a:pt x="26" y="68"/>
                    </a:lnTo>
                    <a:lnTo>
                      <a:pt x="25" y="70"/>
                    </a:lnTo>
                    <a:lnTo>
                      <a:pt x="22" y="72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99" name="Freeform 77"/>
              <p:cNvSpPr>
                <a:spLocks/>
              </p:cNvSpPr>
              <p:nvPr/>
            </p:nvSpPr>
            <p:spPr bwMode="auto">
              <a:xfrm rot="-1202463">
                <a:off x="5693544" y="5392011"/>
                <a:ext cx="26471" cy="74322"/>
              </a:xfrm>
              <a:custGeom>
                <a:avLst/>
                <a:gdLst>
                  <a:gd name="T0" fmla="*/ 2147483646 w 26"/>
                  <a:gd name="T1" fmla="*/ 2147483646 h 73"/>
                  <a:gd name="T2" fmla="*/ 2147483646 w 26"/>
                  <a:gd name="T3" fmla="*/ 2147483646 h 73"/>
                  <a:gd name="T4" fmla="*/ 2147483646 w 26"/>
                  <a:gd name="T5" fmla="*/ 2147483646 h 73"/>
                  <a:gd name="T6" fmla="*/ 2147483646 w 26"/>
                  <a:gd name="T7" fmla="*/ 2147483646 h 73"/>
                  <a:gd name="T8" fmla="*/ 2147483646 w 26"/>
                  <a:gd name="T9" fmla="*/ 2147483646 h 73"/>
                  <a:gd name="T10" fmla="*/ 2147483646 w 26"/>
                  <a:gd name="T11" fmla="*/ 2147483646 h 73"/>
                  <a:gd name="T12" fmla="*/ 2147483646 w 26"/>
                  <a:gd name="T13" fmla="*/ 2147483646 h 73"/>
                  <a:gd name="T14" fmla="*/ 2147483646 w 26"/>
                  <a:gd name="T15" fmla="*/ 2147483646 h 73"/>
                  <a:gd name="T16" fmla="*/ 2147483646 w 26"/>
                  <a:gd name="T17" fmla="*/ 2147483646 h 73"/>
                  <a:gd name="T18" fmla="*/ 2147483646 w 26"/>
                  <a:gd name="T19" fmla="*/ 2147483646 h 73"/>
                  <a:gd name="T20" fmla="*/ 2147483646 w 26"/>
                  <a:gd name="T21" fmla="*/ 2147483646 h 73"/>
                  <a:gd name="T22" fmla="*/ 0 w 26"/>
                  <a:gd name="T23" fmla="*/ 2147483646 h 73"/>
                  <a:gd name="T24" fmla="*/ 0 w 26"/>
                  <a:gd name="T25" fmla="*/ 2147483646 h 73"/>
                  <a:gd name="T26" fmla="*/ 0 w 26"/>
                  <a:gd name="T27" fmla="*/ 2147483646 h 73"/>
                  <a:gd name="T28" fmla="*/ 0 w 26"/>
                  <a:gd name="T29" fmla="*/ 2147483646 h 73"/>
                  <a:gd name="T30" fmla="*/ 0 w 26"/>
                  <a:gd name="T31" fmla="*/ 2147483646 h 73"/>
                  <a:gd name="T32" fmla="*/ 2147483646 w 26"/>
                  <a:gd name="T33" fmla="*/ 2147483646 h 73"/>
                  <a:gd name="T34" fmla="*/ 2147483646 w 26"/>
                  <a:gd name="T35" fmla="*/ 0 h 73"/>
                  <a:gd name="T36" fmla="*/ 2147483646 w 26"/>
                  <a:gd name="T37" fmla="*/ 0 h 73"/>
                  <a:gd name="T38" fmla="*/ 2147483646 w 26"/>
                  <a:gd name="T39" fmla="*/ 0 h 73"/>
                  <a:gd name="T40" fmla="*/ 2147483646 w 26"/>
                  <a:gd name="T41" fmla="*/ 0 h 73"/>
                  <a:gd name="T42" fmla="*/ 2147483646 w 26"/>
                  <a:gd name="T43" fmla="*/ 0 h 73"/>
                  <a:gd name="T44" fmla="*/ 2147483646 w 26"/>
                  <a:gd name="T45" fmla="*/ 2147483646 h 73"/>
                  <a:gd name="T46" fmla="*/ 2147483646 w 26"/>
                  <a:gd name="T47" fmla="*/ 2147483646 h 73"/>
                  <a:gd name="T48" fmla="*/ 2147483646 w 26"/>
                  <a:gd name="T49" fmla="*/ 2147483646 h 73"/>
                  <a:gd name="T50" fmla="*/ 2147483646 w 26"/>
                  <a:gd name="T51" fmla="*/ 2147483646 h 73"/>
                  <a:gd name="T52" fmla="*/ 2147483646 w 26"/>
                  <a:gd name="T53" fmla="*/ 2147483646 h 73"/>
                  <a:gd name="T54" fmla="*/ 2147483646 w 26"/>
                  <a:gd name="T55" fmla="*/ 2147483646 h 73"/>
                  <a:gd name="T56" fmla="*/ 2147483646 w 26"/>
                  <a:gd name="T57" fmla="*/ 2147483646 h 73"/>
                  <a:gd name="T58" fmla="*/ 2147483646 w 26"/>
                  <a:gd name="T59" fmla="*/ 2147483646 h 7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6"/>
                  <a:gd name="T91" fmla="*/ 0 h 73"/>
                  <a:gd name="T92" fmla="*/ 26 w 26"/>
                  <a:gd name="T93" fmla="*/ 73 h 7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6" h="73">
                    <a:moveTo>
                      <a:pt x="19" y="73"/>
                    </a:moveTo>
                    <a:lnTo>
                      <a:pt x="19" y="73"/>
                    </a:lnTo>
                    <a:lnTo>
                      <a:pt x="15" y="73"/>
                    </a:lnTo>
                    <a:lnTo>
                      <a:pt x="13" y="72"/>
                    </a:lnTo>
                    <a:lnTo>
                      <a:pt x="11" y="70"/>
                    </a:lnTo>
                    <a:lnTo>
                      <a:pt x="10" y="68"/>
                    </a:lnTo>
                    <a:lnTo>
                      <a:pt x="7" y="59"/>
                    </a:lnTo>
                    <a:lnTo>
                      <a:pt x="4" y="50"/>
                    </a:lnTo>
                    <a:lnTo>
                      <a:pt x="2" y="39"/>
                    </a:lnTo>
                    <a:lnTo>
                      <a:pt x="0" y="26"/>
                    </a:lnTo>
                    <a:lnTo>
                      <a:pt x="0" y="1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3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26" y="65"/>
                    </a:lnTo>
                    <a:lnTo>
                      <a:pt x="26" y="68"/>
                    </a:lnTo>
                    <a:lnTo>
                      <a:pt x="25" y="70"/>
                    </a:lnTo>
                    <a:lnTo>
                      <a:pt x="22" y="72"/>
                    </a:lnTo>
                    <a:lnTo>
                      <a:pt x="19" y="73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0" name="Freeform 78"/>
              <p:cNvSpPr>
                <a:spLocks/>
              </p:cNvSpPr>
              <p:nvPr/>
            </p:nvSpPr>
            <p:spPr bwMode="auto">
              <a:xfrm rot="-1202463">
                <a:off x="5367326" y="5454268"/>
                <a:ext cx="354302" cy="135408"/>
              </a:xfrm>
              <a:custGeom>
                <a:avLst/>
                <a:gdLst>
                  <a:gd name="T0" fmla="*/ 2147483646 w 348"/>
                  <a:gd name="T1" fmla="*/ 2147483646 h 133"/>
                  <a:gd name="T2" fmla="*/ 2147483646 w 348"/>
                  <a:gd name="T3" fmla="*/ 2147483646 h 133"/>
                  <a:gd name="T4" fmla="*/ 2147483646 w 348"/>
                  <a:gd name="T5" fmla="*/ 2147483646 h 133"/>
                  <a:gd name="T6" fmla="*/ 2147483646 w 348"/>
                  <a:gd name="T7" fmla="*/ 2147483646 h 133"/>
                  <a:gd name="T8" fmla="*/ 2147483646 w 348"/>
                  <a:gd name="T9" fmla="*/ 2147483646 h 133"/>
                  <a:gd name="T10" fmla="*/ 2147483646 w 348"/>
                  <a:gd name="T11" fmla="*/ 2147483646 h 133"/>
                  <a:gd name="T12" fmla="*/ 2147483646 w 348"/>
                  <a:gd name="T13" fmla="*/ 2147483646 h 133"/>
                  <a:gd name="T14" fmla="*/ 2147483646 w 348"/>
                  <a:gd name="T15" fmla="*/ 2147483646 h 133"/>
                  <a:gd name="T16" fmla="*/ 2147483646 w 348"/>
                  <a:gd name="T17" fmla="*/ 2147483646 h 133"/>
                  <a:gd name="T18" fmla="*/ 2147483646 w 348"/>
                  <a:gd name="T19" fmla="*/ 2147483646 h 133"/>
                  <a:gd name="T20" fmla="*/ 0 w 348"/>
                  <a:gd name="T21" fmla="*/ 2147483646 h 133"/>
                  <a:gd name="T22" fmla="*/ 0 w 348"/>
                  <a:gd name="T23" fmla="*/ 2147483646 h 133"/>
                  <a:gd name="T24" fmla="*/ 0 w 348"/>
                  <a:gd name="T25" fmla="*/ 2147483646 h 133"/>
                  <a:gd name="T26" fmla="*/ 0 w 348"/>
                  <a:gd name="T27" fmla="*/ 2147483646 h 133"/>
                  <a:gd name="T28" fmla="*/ 2147483646 w 348"/>
                  <a:gd name="T29" fmla="*/ 2147483646 h 133"/>
                  <a:gd name="T30" fmla="*/ 2147483646 w 348"/>
                  <a:gd name="T31" fmla="*/ 2147483646 h 133"/>
                  <a:gd name="T32" fmla="*/ 2147483646 w 348"/>
                  <a:gd name="T33" fmla="*/ 2147483646 h 133"/>
                  <a:gd name="T34" fmla="*/ 2147483646 w 348"/>
                  <a:gd name="T35" fmla="*/ 2147483646 h 133"/>
                  <a:gd name="T36" fmla="*/ 2147483646 w 348"/>
                  <a:gd name="T37" fmla="*/ 2147483646 h 133"/>
                  <a:gd name="T38" fmla="*/ 2147483646 w 348"/>
                  <a:gd name="T39" fmla="*/ 2147483646 h 133"/>
                  <a:gd name="T40" fmla="*/ 2147483646 w 348"/>
                  <a:gd name="T41" fmla="*/ 0 h 133"/>
                  <a:gd name="T42" fmla="*/ 2147483646 w 348"/>
                  <a:gd name="T43" fmla="*/ 0 h 133"/>
                  <a:gd name="T44" fmla="*/ 2147483646 w 348"/>
                  <a:gd name="T45" fmla="*/ 2147483646 h 133"/>
                  <a:gd name="T46" fmla="*/ 2147483646 w 348"/>
                  <a:gd name="T47" fmla="*/ 2147483646 h 133"/>
                  <a:gd name="T48" fmla="*/ 2147483646 w 348"/>
                  <a:gd name="T49" fmla="*/ 2147483646 h 133"/>
                  <a:gd name="T50" fmla="*/ 2147483646 w 348"/>
                  <a:gd name="T51" fmla="*/ 2147483646 h 133"/>
                  <a:gd name="T52" fmla="*/ 2147483646 w 348"/>
                  <a:gd name="T53" fmla="*/ 2147483646 h 133"/>
                  <a:gd name="T54" fmla="*/ 2147483646 w 348"/>
                  <a:gd name="T55" fmla="*/ 2147483646 h 133"/>
                  <a:gd name="T56" fmla="*/ 2147483646 w 348"/>
                  <a:gd name="T57" fmla="*/ 2147483646 h 133"/>
                  <a:gd name="T58" fmla="*/ 2147483646 w 348"/>
                  <a:gd name="T59" fmla="*/ 2147483646 h 133"/>
                  <a:gd name="T60" fmla="*/ 2147483646 w 348"/>
                  <a:gd name="T61" fmla="*/ 2147483646 h 133"/>
                  <a:gd name="T62" fmla="*/ 2147483646 w 348"/>
                  <a:gd name="T63" fmla="*/ 2147483646 h 13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48"/>
                  <a:gd name="T97" fmla="*/ 0 h 133"/>
                  <a:gd name="T98" fmla="*/ 348 w 348"/>
                  <a:gd name="T99" fmla="*/ 133 h 13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48" h="133">
                    <a:moveTo>
                      <a:pt x="47" y="131"/>
                    </a:moveTo>
                    <a:lnTo>
                      <a:pt x="47" y="131"/>
                    </a:lnTo>
                    <a:lnTo>
                      <a:pt x="40" y="133"/>
                    </a:lnTo>
                    <a:lnTo>
                      <a:pt x="32" y="131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3" y="120"/>
                    </a:lnTo>
                    <a:lnTo>
                      <a:pt x="9" y="113"/>
                    </a:lnTo>
                    <a:lnTo>
                      <a:pt x="5" y="107"/>
                    </a:lnTo>
                    <a:lnTo>
                      <a:pt x="3" y="100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0" y="67"/>
                    </a:lnTo>
                    <a:lnTo>
                      <a:pt x="3" y="60"/>
                    </a:lnTo>
                    <a:lnTo>
                      <a:pt x="7" y="53"/>
                    </a:lnTo>
                    <a:lnTo>
                      <a:pt x="13" y="47"/>
                    </a:lnTo>
                    <a:lnTo>
                      <a:pt x="18" y="43"/>
                    </a:lnTo>
                    <a:lnTo>
                      <a:pt x="25" y="39"/>
                    </a:lnTo>
                    <a:lnTo>
                      <a:pt x="33" y="38"/>
                    </a:lnTo>
                    <a:lnTo>
                      <a:pt x="337" y="0"/>
                    </a:lnTo>
                    <a:lnTo>
                      <a:pt x="335" y="2"/>
                    </a:lnTo>
                    <a:lnTo>
                      <a:pt x="334" y="6"/>
                    </a:lnTo>
                    <a:lnTo>
                      <a:pt x="334" y="17"/>
                    </a:lnTo>
                    <a:lnTo>
                      <a:pt x="335" y="38"/>
                    </a:lnTo>
                    <a:lnTo>
                      <a:pt x="339" y="58"/>
                    </a:lnTo>
                    <a:lnTo>
                      <a:pt x="344" y="69"/>
                    </a:lnTo>
                    <a:lnTo>
                      <a:pt x="346" y="73"/>
                    </a:lnTo>
                    <a:lnTo>
                      <a:pt x="348" y="75"/>
                    </a:lnTo>
                    <a:lnTo>
                      <a:pt x="47" y="131"/>
                    </a:lnTo>
                    <a:close/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1" name="Freeform 79"/>
              <p:cNvSpPr>
                <a:spLocks/>
              </p:cNvSpPr>
              <p:nvPr/>
            </p:nvSpPr>
            <p:spPr bwMode="auto">
              <a:xfrm rot="-1202463">
                <a:off x="5357915" y="5420610"/>
                <a:ext cx="119119" cy="260636"/>
              </a:xfrm>
              <a:custGeom>
                <a:avLst/>
                <a:gdLst>
                  <a:gd name="T0" fmla="*/ 2147483646 w 117"/>
                  <a:gd name="T1" fmla="*/ 2147483646 h 256"/>
                  <a:gd name="T2" fmla="*/ 2147483646 w 117"/>
                  <a:gd name="T3" fmla="*/ 2147483646 h 256"/>
                  <a:gd name="T4" fmla="*/ 2147483646 w 117"/>
                  <a:gd name="T5" fmla="*/ 2147483646 h 256"/>
                  <a:gd name="T6" fmla="*/ 2147483646 w 117"/>
                  <a:gd name="T7" fmla="*/ 2147483646 h 256"/>
                  <a:gd name="T8" fmla="*/ 2147483646 w 117"/>
                  <a:gd name="T9" fmla="*/ 2147483646 h 256"/>
                  <a:gd name="T10" fmla="*/ 2147483646 w 117"/>
                  <a:gd name="T11" fmla="*/ 2147483646 h 256"/>
                  <a:gd name="T12" fmla="*/ 2147483646 w 117"/>
                  <a:gd name="T13" fmla="*/ 2147483646 h 256"/>
                  <a:gd name="T14" fmla="*/ 2147483646 w 117"/>
                  <a:gd name="T15" fmla="*/ 2147483646 h 256"/>
                  <a:gd name="T16" fmla="*/ 2147483646 w 117"/>
                  <a:gd name="T17" fmla="*/ 2147483646 h 256"/>
                  <a:gd name="T18" fmla="*/ 2147483646 w 117"/>
                  <a:gd name="T19" fmla="*/ 2147483646 h 256"/>
                  <a:gd name="T20" fmla="*/ 2147483646 w 117"/>
                  <a:gd name="T21" fmla="*/ 2147483646 h 256"/>
                  <a:gd name="T22" fmla="*/ 2147483646 w 117"/>
                  <a:gd name="T23" fmla="*/ 2147483646 h 256"/>
                  <a:gd name="T24" fmla="*/ 2147483646 w 117"/>
                  <a:gd name="T25" fmla="*/ 2147483646 h 256"/>
                  <a:gd name="T26" fmla="*/ 2147483646 w 117"/>
                  <a:gd name="T27" fmla="*/ 2147483646 h 256"/>
                  <a:gd name="T28" fmla="*/ 2147483646 w 117"/>
                  <a:gd name="T29" fmla="*/ 2147483646 h 256"/>
                  <a:gd name="T30" fmla="*/ 2147483646 w 117"/>
                  <a:gd name="T31" fmla="*/ 2147483646 h 256"/>
                  <a:gd name="T32" fmla="*/ 2147483646 w 117"/>
                  <a:gd name="T33" fmla="*/ 2147483646 h 256"/>
                  <a:gd name="T34" fmla="*/ 2147483646 w 117"/>
                  <a:gd name="T35" fmla="*/ 2147483646 h 256"/>
                  <a:gd name="T36" fmla="*/ 2147483646 w 117"/>
                  <a:gd name="T37" fmla="*/ 2147483646 h 256"/>
                  <a:gd name="T38" fmla="*/ 0 w 117"/>
                  <a:gd name="T39" fmla="*/ 2147483646 h 256"/>
                  <a:gd name="T40" fmla="*/ 0 w 117"/>
                  <a:gd name="T41" fmla="*/ 2147483646 h 256"/>
                  <a:gd name="T42" fmla="*/ 0 w 117"/>
                  <a:gd name="T43" fmla="*/ 2147483646 h 256"/>
                  <a:gd name="T44" fmla="*/ 0 w 117"/>
                  <a:gd name="T45" fmla="*/ 2147483646 h 256"/>
                  <a:gd name="T46" fmla="*/ 2147483646 w 117"/>
                  <a:gd name="T47" fmla="*/ 2147483646 h 256"/>
                  <a:gd name="T48" fmla="*/ 2147483646 w 117"/>
                  <a:gd name="T49" fmla="*/ 2147483646 h 256"/>
                  <a:gd name="T50" fmla="*/ 2147483646 w 117"/>
                  <a:gd name="T51" fmla="*/ 2147483646 h 256"/>
                  <a:gd name="T52" fmla="*/ 2147483646 w 117"/>
                  <a:gd name="T53" fmla="*/ 2147483646 h 256"/>
                  <a:gd name="T54" fmla="*/ 2147483646 w 117"/>
                  <a:gd name="T55" fmla="*/ 2147483646 h 256"/>
                  <a:gd name="T56" fmla="*/ 2147483646 w 117"/>
                  <a:gd name="T57" fmla="*/ 2147483646 h 256"/>
                  <a:gd name="T58" fmla="*/ 2147483646 w 117"/>
                  <a:gd name="T59" fmla="*/ 2147483646 h 256"/>
                  <a:gd name="T60" fmla="*/ 2147483646 w 117"/>
                  <a:gd name="T61" fmla="*/ 0 h 256"/>
                  <a:gd name="T62" fmla="*/ 2147483646 w 117"/>
                  <a:gd name="T63" fmla="*/ 2147483646 h 256"/>
                  <a:gd name="T64" fmla="*/ 2147483646 w 117"/>
                  <a:gd name="T65" fmla="*/ 2147483646 h 256"/>
                  <a:gd name="T66" fmla="*/ 2147483646 w 117"/>
                  <a:gd name="T67" fmla="*/ 2147483646 h 256"/>
                  <a:gd name="T68" fmla="*/ 2147483646 w 117"/>
                  <a:gd name="T69" fmla="*/ 2147483646 h 256"/>
                  <a:gd name="T70" fmla="*/ 2147483646 w 117"/>
                  <a:gd name="T71" fmla="*/ 2147483646 h 256"/>
                  <a:gd name="T72" fmla="*/ 2147483646 w 117"/>
                  <a:gd name="T73" fmla="*/ 2147483646 h 256"/>
                  <a:gd name="T74" fmla="*/ 2147483646 w 117"/>
                  <a:gd name="T75" fmla="*/ 2147483646 h 256"/>
                  <a:gd name="T76" fmla="*/ 2147483646 w 117"/>
                  <a:gd name="T77" fmla="*/ 2147483646 h 2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17"/>
                  <a:gd name="T118" fmla="*/ 0 h 256"/>
                  <a:gd name="T119" fmla="*/ 117 w 117"/>
                  <a:gd name="T120" fmla="*/ 256 h 25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17" h="256">
                    <a:moveTo>
                      <a:pt x="116" y="201"/>
                    </a:moveTo>
                    <a:lnTo>
                      <a:pt x="116" y="201"/>
                    </a:lnTo>
                    <a:lnTo>
                      <a:pt x="117" y="210"/>
                    </a:lnTo>
                    <a:lnTo>
                      <a:pt x="116" y="220"/>
                    </a:lnTo>
                    <a:lnTo>
                      <a:pt x="113" y="228"/>
                    </a:lnTo>
                    <a:lnTo>
                      <a:pt x="109" y="237"/>
                    </a:lnTo>
                    <a:lnTo>
                      <a:pt x="103" y="243"/>
                    </a:lnTo>
                    <a:lnTo>
                      <a:pt x="98" y="249"/>
                    </a:lnTo>
                    <a:lnTo>
                      <a:pt x="89" y="253"/>
                    </a:lnTo>
                    <a:lnTo>
                      <a:pt x="81" y="256"/>
                    </a:lnTo>
                    <a:lnTo>
                      <a:pt x="73" y="256"/>
                    </a:lnTo>
                    <a:lnTo>
                      <a:pt x="65" y="256"/>
                    </a:lnTo>
                    <a:lnTo>
                      <a:pt x="56" y="252"/>
                    </a:lnTo>
                    <a:lnTo>
                      <a:pt x="49" y="248"/>
                    </a:lnTo>
                    <a:lnTo>
                      <a:pt x="42" y="242"/>
                    </a:lnTo>
                    <a:lnTo>
                      <a:pt x="37" y="235"/>
                    </a:lnTo>
                    <a:lnTo>
                      <a:pt x="33" y="227"/>
                    </a:lnTo>
                    <a:lnTo>
                      <a:pt x="30" y="217"/>
                    </a:lnTo>
                    <a:lnTo>
                      <a:pt x="0" y="55"/>
                    </a:lnTo>
                    <a:lnTo>
                      <a:pt x="0" y="45"/>
                    </a:lnTo>
                    <a:lnTo>
                      <a:pt x="0" y="37"/>
                    </a:lnTo>
                    <a:lnTo>
                      <a:pt x="3" y="27"/>
                    </a:lnTo>
                    <a:lnTo>
                      <a:pt x="7" y="20"/>
                    </a:lnTo>
                    <a:lnTo>
                      <a:pt x="12" y="13"/>
                    </a:lnTo>
                    <a:lnTo>
                      <a:pt x="18" y="8"/>
                    </a:lnTo>
                    <a:lnTo>
                      <a:pt x="26" y="2"/>
                    </a:lnTo>
                    <a:lnTo>
                      <a:pt x="34" y="1"/>
                    </a:lnTo>
                    <a:lnTo>
                      <a:pt x="42" y="0"/>
                    </a:lnTo>
                    <a:lnTo>
                      <a:pt x="51" y="1"/>
                    </a:lnTo>
                    <a:lnTo>
                      <a:pt x="59" y="4"/>
                    </a:lnTo>
                    <a:lnTo>
                      <a:pt x="67" y="8"/>
                    </a:lnTo>
                    <a:lnTo>
                      <a:pt x="73" y="15"/>
                    </a:lnTo>
                    <a:lnTo>
                      <a:pt x="78" y="22"/>
                    </a:lnTo>
                    <a:lnTo>
                      <a:pt x="82" y="30"/>
                    </a:lnTo>
                    <a:lnTo>
                      <a:pt x="85" y="40"/>
                    </a:lnTo>
                    <a:lnTo>
                      <a:pt x="116" y="201"/>
                    </a:lnTo>
                    <a:close/>
                  </a:path>
                </a:pathLst>
              </a:custGeom>
              <a:solidFill>
                <a:srgbClr val="F5C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2" name="Freeform 80"/>
              <p:cNvSpPr>
                <a:spLocks/>
              </p:cNvSpPr>
              <p:nvPr/>
            </p:nvSpPr>
            <p:spPr bwMode="auto">
              <a:xfrm rot="-1202463">
                <a:off x="5273968" y="5467610"/>
                <a:ext cx="108938" cy="243328"/>
              </a:xfrm>
              <a:custGeom>
                <a:avLst/>
                <a:gdLst>
                  <a:gd name="T0" fmla="*/ 2147483646 w 107"/>
                  <a:gd name="T1" fmla="*/ 2147483646 h 239"/>
                  <a:gd name="T2" fmla="*/ 2147483646 w 107"/>
                  <a:gd name="T3" fmla="*/ 2147483646 h 239"/>
                  <a:gd name="T4" fmla="*/ 2147483646 w 107"/>
                  <a:gd name="T5" fmla="*/ 2147483646 h 239"/>
                  <a:gd name="T6" fmla="*/ 2147483646 w 107"/>
                  <a:gd name="T7" fmla="*/ 2147483646 h 239"/>
                  <a:gd name="T8" fmla="*/ 2147483646 w 107"/>
                  <a:gd name="T9" fmla="*/ 2147483646 h 239"/>
                  <a:gd name="T10" fmla="*/ 2147483646 w 107"/>
                  <a:gd name="T11" fmla="*/ 2147483646 h 239"/>
                  <a:gd name="T12" fmla="*/ 2147483646 w 107"/>
                  <a:gd name="T13" fmla="*/ 2147483646 h 239"/>
                  <a:gd name="T14" fmla="*/ 2147483646 w 107"/>
                  <a:gd name="T15" fmla="*/ 2147483646 h 239"/>
                  <a:gd name="T16" fmla="*/ 2147483646 w 107"/>
                  <a:gd name="T17" fmla="*/ 2147483646 h 239"/>
                  <a:gd name="T18" fmla="*/ 2147483646 w 107"/>
                  <a:gd name="T19" fmla="*/ 2147483646 h 239"/>
                  <a:gd name="T20" fmla="*/ 2147483646 w 107"/>
                  <a:gd name="T21" fmla="*/ 2147483646 h 239"/>
                  <a:gd name="T22" fmla="*/ 2147483646 w 107"/>
                  <a:gd name="T23" fmla="*/ 2147483646 h 239"/>
                  <a:gd name="T24" fmla="*/ 2147483646 w 107"/>
                  <a:gd name="T25" fmla="*/ 2147483646 h 239"/>
                  <a:gd name="T26" fmla="*/ 2147483646 w 107"/>
                  <a:gd name="T27" fmla="*/ 2147483646 h 239"/>
                  <a:gd name="T28" fmla="*/ 2147483646 w 107"/>
                  <a:gd name="T29" fmla="*/ 2147483646 h 239"/>
                  <a:gd name="T30" fmla="*/ 2147483646 w 107"/>
                  <a:gd name="T31" fmla="*/ 2147483646 h 239"/>
                  <a:gd name="T32" fmla="*/ 2147483646 w 107"/>
                  <a:gd name="T33" fmla="*/ 2147483646 h 239"/>
                  <a:gd name="T34" fmla="*/ 2147483646 w 107"/>
                  <a:gd name="T35" fmla="*/ 2147483646 h 239"/>
                  <a:gd name="T36" fmla="*/ 2147483646 w 107"/>
                  <a:gd name="T37" fmla="*/ 2147483646 h 239"/>
                  <a:gd name="T38" fmla="*/ 0 w 107"/>
                  <a:gd name="T39" fmla="*/ 2147483646 h 239"/>
                  <a:gd name="T40" fmla="*/ 0 w 107"/>
                  <a:gd name="T41" fmla="*/ 2147483646 h 239"/>
                  <a:gd name="T42" fmla="*/ 0 w 107"/>
                  <a:gd name="T43" fmla="*/ 2147483646 h 239"/>
                  <a:gd name="T44" fmla="*/ 0 w 107"/>
                  <a:gd name="T45" fmla="*/ 2147483646 h 239"/>
                  <a:gd name="T46" fmla="*/ 2147483646 w 107"/>
                  <a:gd name="T47" fmla="*/ 2147483646 h 239"/>
                  <a:gd name="T48" fmla="*/ 2147483646 w 107"/>
                  <a:gd name="T49" fmla="*/ 2147483646 h 239"/>
                  <a:gd name="T50" fmla="*/ 2147483646 w 107"/>
                  <a:gd name="T51" fmla="*/ 2147483646 h 239"/>
                  <a:gd name="T52" fmla="*/ 2147483646 w 107"/>
                  <a:gd name="T53" fmla="*/ 2147483646 h 239"/>
                  <a:gd name="T54" fmla="*/ 2147483646 w 107"/>
                  <a:gd name="T55" fmla="*/ 2147483646 h 239"/>
                  <a:gd name="T56" fmla="*/ 2147483646 w 107"/>
                  <a:gd name="T57" fmla="*/ 2147483646 h 239"/>
                  <a:gd name="T58" fmla="*/ 2147483646 w 107"/>
                  <a:gd name="T59" fmla="*/ 2147483646 h 239"/>
                  <a:gd name="T60" fmla="*/ 2147483646 w 107"/>
                  <a:gd name="T61" fmla="*/ 0 h 239"/>
                  <a:gd name="T62" fmla="*/ 2147483646 w 107"/>
                  <a:gd name="T63" fmla="*/ 2147483646 h 239"/>
                  <a:gd name="T64" fmla="*/ 2147483646 w 107"/>
                  <a:gd name="T65" fmla="*/ 2147483646 h 239"/>
                  <a:gd name="T66" fmla="*/ 2147483646 w 107"/>
                  <a:gd name="T67" fmla="*/ 2147483646 h 239"/>
                  <a:gd name="T68" fmla="*/ 2147483646 w 107"/>
                  <a:gd name="T69" fmla="*/ 2147483646 h 239"/>
                  <a:gd name="T70" fmla="*/ 2147483646 w 107"/>
                  <a:gd name="T71" fmla="*/ 2147483646 h 239"/>
                  <a:gd name="T72" fmla="*/ 2147483646 w 107"/>
                  <a:gd name="T73" fmla="*/ 2147483646 h 239"/>
                  <a:gd name="T74" fmla="*/ 2147483646 w 107"/>
                  <a:gd name="T75" fmla="*/ 2147483646 h 239"/>
                  <a:gd name="T76" fmla="*/ 2147483646 w 107"/>
                  <a:gd name="T77" fmla="*/ 2147483646 h 23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7"/>
                  <a:gd name="T118" fmla="*/ 0 h 239"/>
                  <a:gd name="T119" fmla="*/ 107 w 107"/>
                  <a:gd name="T120" fmla="*/ 239 h 23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7" h="239">
                    <a:moveTo>
                      <a:pt x="107" y="188"/>
                    </a:moveTo>
                    <a:lnTo>
                      <a:pt x="107" y="188"/>
                    </a:lnTo>
                    <a:lnTo>
                      <a:pt x="107" y="196"/>
                    </a:lnTo>
                    <a:lnTo>
                      <a:pt x="107" y="204"/>
                    </a:lnTo>
                    <a:lnTo>
                      <a:pt x="105" y="213"/>
                    </a:lnTo>
                    <a:lnTo>
                      <a:pt x="100" y="221"/>
                    </a:lnTo>
                    <a:lnTo>
                      <a:pt x="96" y="226"/>
                    </a:lnTo>
                    <a:lnTo>
                      <a:pt x="91" y="232"/>
                    </a:lnTo>
                    <a:lnTo>
                      <a:pt x="83" y="236"/>
                    </a:lnTo>
                    <a:lnTo>
                      <a:pt x="76" y="239"/>
                    </a:lnTo>
                    <a:lnTo>
                      <a:pt x="67" y="239"/>
                    </a:lnTo>
                    <a:lnTo>
                      <a:pt x="59" y="237"/>
                    </a:lnTo>
                    <a:lnTo>
                      <a:pt x="52" y="235"/>
                    </a:lnTo>
                    <a:lnTo>
                      <a:pt x="45" y="230"/>
                    </a:lnTo>
                    <a:lnTo>
                      <a:pt x="40" y="225"/>
                    </a:lnTo>
                    <a:lnTo>
                      <a:pt x="34" y="218"/>
                    </a:lnTo>
                    <a:lnTo>
                      <a:pt x="30" y="211"/>
                    </a:lnTo>
                    <a:lnTo>
                      <a:pt x="27" y="202"/>
                    </a:lnTo>
                    <a:lnTo>
                      <a:pt x="0" y="53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3" y="27"/>
                    </a:lnTo>
                    <a:lnTo>
                      <a:pt x="5" y="20"/>
                    </a:lnTo>
                    <a:lnTo>
                      <a:pt x="11" y="13"/>
                    </a:lnTo>
                    <a:lnTo>
                      <a:pt x="16" y="7"/>
                    </a:lnTo>
                    <a:lnTo>
                      <a:pt x="23" y="3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5" y="4"/>
                    </a:lnTo>
                    <a:lnTo>
                      <a:pt x="62" y="9"/>
                    </a:lnTo>
                    <a:lnTo>
                      <a:pt x="67" y="14"/>
                    </a:lnTo>
                    <a:lnTo>
                      <a:pt x="73" y="21"/>
                    </a:lnTo>
                    <a:lnTo>
                      <a:pt x="77" y="28"/>
                    </a:lnTo>
                    <a:lnTo>
                      <a:pt x="78" y="38"/>
                    </a:lnTo>
                    <a:lnTo>
                      <a:pt x="107" y="188"/>
                    </a:lnTo>
                    <a:close/>
                  </a:path>
                </a:pathLst>
              </a:custGeom>
              <a:solidFill>
                <a:srgbClr val="F5C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3" name="Freeform 81"/>
              <p:cNvSpPr>
                <a:spLocks/>
              </p:cNvSpPr>
              <p:nvPr/>
            </p:nvSpPr>
            <p:spPr bwMode="auto">
              <a:xfrm rot="-1202463">
                <a:off x="5516049" y="5293304"/>
                <a:ext cx="121155" cy="263690"/>
              </a:xfrm>
              <a:custGeom>
                <a:avLst/>
                <a:gdLst>
                  <a:gd name="T0" fmla="*/ 2147483646 w 119"/>
                  <a:gd name="T1" fmla="*/ 2147483646 h 259"/>
                  <a:gd name="T2" fmla="*/ 2147483646 w 119"/>
                  <a:gd name="T3" fmla="*/ 2147483646 h 259"/>
                  <a:gd name="T4" fmla="*/ 2147483646 w 119"/>
                  <a:gd name="T5" fmla="*/ 2147483646 h 259"/>
                  <a:gd name="T6" fmla="*/ 2147483646 w 119"/>
                  <a:gd name="T7" fmla="*/ 2147483646 h 259"/>
                  <a:gd name="T8" fmla="*/ 2147483646 w 119"/>
                  <a:gd name="T9" fmla="*/ 2147483646 h 259"/>
                  <a:gd name="T10" fmla="*/ 2147483646 w 119"/>
                  <a:gd name="T11" fmla="*/ 2147483646 h 259"/>
                  <a:gd name="T12" fmla="*/ 2147483646 w 119"/>
                  <a:gd name="T13" fmla="*/ 2147483646 h 259"/>
                  <a:gd name="T14" fmla="*/ 2147483646 w 119"/>
                  <a:gd name="T15" fmla="*/ 2147483646 h 259"/>
                  <a:gd name="T16" fmla="*/ 2147483646 w 119"/>
                  <a:gd name="T17" fmla="*/ 2147483646 h 259"/>
                  <a:gd name="T18" fmla="*/ 2147483646 w 119"/>
                  <a:gd name="T19" fmla="*/ 2147483646 h 259"/>
                  <a:gd name="T20" fmla="*/ 2147483646 w 119"/>
                  <a:gd name="T21" fmla="*/ 2147483646 h 259"/>
                  <a:gd name="T22" fmla="*/ 2147483646 w 119"/>
                  <a:gd name="T23" fmla="*/ 2147483646 h 259"/>
                  <a:gd name="T24" fmla="*/ 2147483646 w 119"/>
                  <a:gd name="T25" fmla="*/ 2147483646 h 259"/>
                  <a:gd name="T26" fmla="*/ 2147483646 w 119"/>
                  <a:gd name="T27" fmla="*/ 2147483646 h 259"/>
                  <a:gd name="T28" fmla="*/ 2147483646 w 119"/>
                  <a:gd name="T29" fmla="*/ 2147483646 h 259"/>
                  <a:gd name="T30" fmla="*/ 2147483646 w 119"/>
                  <a:gd name="T31" fmla="*/ 2147483646 h 259"/>
                  <a:gd name="T32" fmla="*/ 2147483646 w 119"/>
                  <a:gd name="T33" fmla="*/ 2147483646 h 259"/>
                  <a:gd name="T34" fmla="*/ 2147483646 w 119"/>
                  <a:gd name="T35" fmla="*/ 2147483646 h 259"/>
                  <a:gd name="T36" fmla="*/ 2147483646 w 119"/>
                  <a:gd name="T37" fmla="*/ 2147483646 h 259"/>
                  <a:gd name="T38" fmla="*/ 2147483646 w 119"/>
                  <a:gd name="T39" fmla="*/ 2147483646 h 259"/>
                  <a:gd name="T40" fmla="*/ 2147483646 w 119"/>
                  <a:gd name="T41" fmla="*/ 2147483646 h 259"/>
                  <a:gd name="T42" fmla="*/ 0 w 119"/>
                  <a:gd name="T43" fmla="*/ 2147483646 h 259"/>
                  <a:gd name="T44" fmla="*/ 2147483646 w 119"/>
                  <a:gd name="T45" fmla="*/ 2147483646 h 259"/>
                  <a:gd name="T46" fmla="*/ 2147483646 w 119"/>
                  <a:gd name="T47" fmla="*/ 2147483646 h 259"/>
                  <a:gd name="T48" fmla="*/ 2147483646 w 119"/>
                  <a:gd name="T49" fmla="*/ 2147483646 h 259"/>
                  <a:gd name="T50" fmla="*/ 2147483646 w 119"/>
                  <a:gd name="T51" fmla="*/ 2147483646 h 259"/>
                  <a:gd name="T52" fmla="*/ 2147483646 w 119"/>
                  <a:gd name="T53" fmla="*/ 2147483646 h 259"/>
                  <a:gd name="T54" fmla="*/ 2147483646 w 119"/>
                  <a:gd name="T55" fmla="*/ 2147483646 h 259"/>
                  <a:gd name="T56" fmla="*/ 2147483646 w 119"/>
                  <a:gd name="T57" fmla="*/ 0 h 259"/>
                  <a:gd name="T58" fmla="*/ 2147483646 w 119"/>
                  <a:gd name="T59" fmla="*/ 0 h 259"/>
                  <a:gd name="T60" fmla="*/ 2147483646 w 119"/>
                  <a:gd name="T61" fmla="*/ 0 h 259"/>
                  <a:gd name="T62" fmla="*/ 2147483646 w 119"/>
                  <a:gd name="T63" fmla="*/ 2147483646 h 259"/>
                  <a:gd name="T64" fmla="*/ 2147483646 w 119"/>
                  <a:gd name="T65" fmla="*/ 2147483646 h 259"/>
                  <a:gd name="T66" fmla="*/ 2147483646 w 119"/>
                  <a:gd name="T67" fmla="*/ 2147483646 h 259"/>
                  <a:gd name="T68" fmla="*/ 2147483646 w 119"/>
                  <a:gd name="T69" fmla="*/ 2147483646 h 259"/>
                  <a:gd name="T70" fmla="*/ 2147483646 w 119"/>
                  <a:gd name="T71" fmla="*/ 2147483646 h 259"/>
                  <a:gd name="T72" fmla="*/ 2147483646 w 119"/>
                  <a:gd name="T73" fmla="*/ 2147483646 h 259"/>
                  <a:gd name="T74" fmla="*/ 2147483646 w 119"/>
                  <a:gd name="T75" fmla="*/ 2147483646 h 259"/>
                  <a:gd name="T76" fmla="*/ 2147483646 w 119"/>
                  <a:gd name="T77" fmla="*/ 2147483646 h 25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19"/>
                  <a:gd name="T118" fmla="*/ 0 h 259"/>
                  <a:gd name="T119" fmla="*/ 119 w 119"/>
                  <a:gd name="T120" fmla="*/ 259 h 25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19" h="259">
                    <a:moveTo>
                      <a:pt x="118" y="202"/>
                    </a:moveTo>
                    <a:lnTo>
                      <a:pt x="118" y="202"/>
                    </a:lnTo>
                    <a:lnTo>
                      <a:pt x="119" y="212"/>
                    </a:lnTo>
                    <a:lnTo>
                      <a:pt x="118" y="222"/>
                    </a:lnTo>
                    <a:lnTo>
                      <a:pt x="116" y="231"/>
                    </a:lnTo>
                    <a:lnTo>
                      <a:pt x="112" y="238"/>
                    </a:lnTo>
                    <a:lnTo>
                      <a:pt x="107" y="247"/>
                    </a:lnTo>
                    <a:lnTo>
                      <a:pt x="100" y="252"/>
                    </a:lnTo>
                    <a:lnTo>
                      <a:pt x="93" y="256"/>
                    </a:lnTo>
                    <a:lnTo>
                      <a:pt x="84" y="259"/>
                    </a:lnTo>
                    <a:lnTo>
                      <a:pt x="75" y="259"/>
                    </a:lnTo>
                    <a:lnTo>
                      <a:pt x="67" y="258"/>
                    </a:lnTo>
                    <a:lnTo>
                      <a:pt x="58" y="255"/>
                    </a:lnTo>
                    <a:lnTo>
                      <a:pt x="51" y="251"/>
                    </a:lnTo>
                    <a:lnTo>
                      <a:pt x="45" y="244"/>
                    </a:lnTo>
                    <a:lnTo>
                      <a:pt x="39" y="237"/>
                    </a:lnTo>
                    <a:lnTo>
                      <a:pt x="35" y="229"/>
                    </a:lnTo>
                    <a:lnTo>
                      <a:pt x="32" y="219"/>
                    </a:lnTo>
                    <a:lnTo>
                      <a:pt x="2" y="55"/>
                    </a:lnTo>
                    <a:lnTo>
                      <a:pt x="0" y="45"/>
                    </a:lnTo>
                    <a:lnTo>
                      <a:pt x="2" y="37"/>
                    </a:lnTo>
                    <a:lnTo>
                      <a:pt x="5" y="27"/>
                    </a:lnTo>
                    <a:lnTo>
                      <a:pt x="9" y="19"/>
                    </a:lnTo>
                    <a:lnTo>
                      <a:pt x="13" y="12"/>
                    </a:lnTo>
                    <a:lnTo>
                      <a:pt x="20" y="7"/>
                    </a:lnTo>
                    <a:lnTo>
                      <a:pt x="28" y="3"/>
                    </a:lnTo>
                    <a:lnTo>
                      <a:pt x="36" y="0"/>
                    </a:lnTo>
                    <a:lnTo>
                      <a:pt x="45" y="0"/>
                    </a:lnTo>
                    <a:lnTo>
                      <a:pt x="53" y="1"/>
                    </a:lnTo>
                    <a:lnTo>
                      <a:pt x="61" y="4"/>
                    </a:lnTo>
                    <a:lnTo>
                      <a:pt x="69" y="8"/>
                    </a:lnTo>
                    <a:lnTo>
                      <a:pt x="75" y="14"/>
                    </a:lnTo>
                    <a:lnTo>
                      <a:pt x="80" y="22"/>
                    </a:lnTo>
                    <a:lnTo>
                      <a:pt x="84" y="30"/>
                    </a:lnTo>
                    <a:lnTo>
                      <a:pt x="87" y="40"/>
                    </a:lnTo>
                    <a:lnTo>
                      <a:pt x="118" y="202"/>
                    </a:lnTo>
                    <a:close/>
                  </a:path>
                </a:pathLst>
              </a:custGeom>
              <a:solidFill>
                <a:srgbClr val="F5C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4" name="Freeform 82"/>
              <p:cNvSpPr>
                <a:spLocks/>
              </p:cNvSpPr>
              <p:nvPr/>
            </p:nvSpPr>
            <p:spPr bwMode="auto">
              <a:xfrm rot="-1202463">
                <a:off x="5433635" y="5346070"/>
                <a:ext cx="129301" cy="283034"/>
              </a:xfrm>
              <a:custGeom>
                <a:avLst/>
                <a:gdLst>
                  <a:gd name="T0" fmla="*/ 2147483646 w 127"/>
                  <a:gd name="T1" fmla="*/ 2147483646 h 278"/>
                  <a:gd name="T2" fmla="*/ 2147483646 w 127"/>
                  <a:gd name="T3" fmla="*/ 2147483646 h 278"/>
                  <a:gd name="T4" fmla="*/ 2147483646 w 127"/>
                  <a:gd name="T5" fmla="*/ 2147483646 h 278"/>
                  <a:gd name="T6" fmla="*/ 2147483646 w 127"/>
                  <a:gd name="T7" fmla="*/ 2147483646 h 278"/>
                  <a:gd name="T8" fmla="*/ 2147483646 w 127"/>
                  <a:gd name="T9" fmla="*/ 2147483646 h 278"/>
                  <a:gd name="T10" fmla="*/ 2147483646 w 127"/>
                  <a:gd name="T11" fmla="*/ 2147483646 h 278"/>
                  <a:gd name="T12" fmla="*/ 2147483646 w 127"/>
                  <a:gd name="T13" fmla="*/ 2147483646 h 278"/>
                  <a:gd name="T14" fmla="*/ 2147483646 w 127"/>
                  <a:gd name="T15" fmla="*/ 2147483646 h 278"/>
                  <a:gd name="T16" fmla="*/ 2147483646 w 127"/>
                  <a:gd name="T17" fmla="*/ 2147483646 h 278"/>
                  <a:gd name="T18" fmla="*/ 2147483646 w 127"/>
                  <a:gd name="T19" fmla="*/ 2147483646 h 278"/>
                  <a:gd name="T20" fmla="*/ 2147483646 w 127"/>
                  <a:gd name="T21" fmla="*/ 2147483646 h 278"/>
                  <a:gd name="T22" fmla="*/ 2147483646 w 127"/>
                  <a:gd name="T23" fmla="*/ 2147483646 h 278"/>
                  <a:gd name="T24" fmla="*/ 2147483646 w 127"/>
                  <a:gd name="T25" fmla="*/ 2147483646 h 278"/>
                  <a:gd name="T26" fmla="*/ 2147483646 w 127"/>
                  <a:gd name="T27" fmla="*/ 2147483646 h 278"/>
                  <a:gd name="T28" fmla="*/ 2147483646 w 127"/>
                  <a:gd name="T29" fmla="*/ 2147483646 h 278"/>
                  <a:gd name="T30" fmla="*/ 2147483646 w 127"/>
                  <a:gd name="T31" fmla="*/ 2147483646 h 278"/>
                  <a:gd name="T32" fmla="*/ 2147483646 w 127"/>
                  <a:gd name="T33" fmla="*/ 2147483646 h 278"/>
                  <a:gd name="T34" fmla="*/ 2147483646 w 127"/>
                  <a:gd name="T35" fmla="*/ 2147483646 h 278"/>
                  <a:gd name="T36" fmla="*/ 2147483646 w 127"/>
                  <a:gd name="T37" fmla="*/ 2147483646 h 278"/>
                  <a:gd name="T38" fmla="*/ 2147483646 w 127"/>
                  <a:gd name="T39" fmla="*/ 2147483646 h 278"/>
                  <a:gd name="T40" fmla="*/ 2147483646 w 127"/>
                  <a:gd name="T41" fmla="*/ 2147483646 h 278"/>
                  <a:gd name="T42" fmla="*/ 0 w 127"/>
                  <a:gd name="T43" fmla="*/ 2147483646 h 278"/>
                  <a:gd name="T44" fmla="*/ 2147483646 w 127"/>
                  <a:gd name="T45" fmla="*/ 2147483646 h 278"/>
                  <a:gd name="T46" fmla="*/ 2147483646 w 127"/>
                  <a:gd name="T47" fmla="*/ 2147483646 h 278"/>
                  <a:gd name="T48" fmla="*/ 2147483646 w 127"/>
                  <a:gd name="T49" fmla="*/ 2147483646 h 278"/>
                  <a:gd name="T50" fmla="*/ 2147483646 w 127"/>
                  <a:gd name="T51" fmla="*/ 2147483646 h 278"/>
                  <a:gd name="T52" fmla="*/ 2147483646 w 127"/>
                  <a:gd name="T53" fmla="*/ 2147483646 h 278"/>
                  <a:gd name="T54" fmla="*/ 2147483646 w 127"/>
                  <a:gd name="T55" fmla="*/ 2147483646 h 278"/>
                  <a:gd name="T56" fmla="*/ 2147483646 w 127"/>
                  <a:gd name="T57" fmla="*/ 2147483646 h 278"/>
                  <a:gd name="T58" fmla="*/ 2147483646 w 127"/>
                  <a:gd name="T59" fmla="*/ 2147483646 h 278"/>
                  <a:gd name="T60" fmla="*/ 2147483646 w 127"/>
                  <a:gd name="T61" fmla="*/ 0 h 278"/>
                  <a:gd name="T62" fmla="*/ 2147483646 w 127"/>
                  <a:gd name="T63" fmla="*/ 2147483646 h 278"/>
                  <a:gd name="T64" fmla="*/ 2147483646 w 127"/>
                  <a:gd name="T65" fmla="*/ 2147483646 h 278"/>
                  <a:gd name="T66" fmla="*/ 2147483646 w 127"/>
                  <a:gd name="T67" fmla="*/ 2147483646 h 278"/>
                  <a:gd name="T68" fmla="*/ 2147483646 w 127"/>
                  <a:gd name="T69" fmla="*/ 2147483646 h 278"/>
                  <a:gd name="T70" fmla="*/ 2147483646 w 127"/>
                  <a:gd name="T71" fmla="*/ 2147483646 h 278"/>
                  <a:gd name="T72" fmla="*/ 2147483646 w 127"/>
                  <a:gd name="T73" fmla="*/ 2147483646 h 278"/>
                  <a:gd name="T74" fmla="*/ 2147483646 w 127"/>
                  <a:gd name="T75" fmla="*/ 2147483646 h 278"/>
                  <a:gd name="T76" fmla="*/ 2147483646 w 127"/>
                  <a:gd name="T77" fmla="*/ 2147483646 h 27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27"/>
                  <a:gd name="T118" fmla="*/ 0 h 278"/>
                  <a:gd name="T119" fmla="*/ 127 w 127"/>
                  <a:gd name="T120" fmla="*/ 278 h 27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27" h="278">
                    <a:moveTo>
                      <a:pt x="127" y="219"/>
                    </a:moveTo>
                    <a:lnTo>
                      <a:pt x="127" y="219"/>
                    </a:lnTo>
                    <a:lnTo>
                      <a:pt x="127" y="229"/>
                    </a:lnTo>
                    <a:lnTo>
                      <a:pt x="127" y="238"/>
                    </a:lnTo>
                    <a:lnTo>
                      <a:pt x="124" y="248"/>
                    </a:lnTo>
                    <a:lnTo>
                      <a:pt x="120" y="258"/>
                    </a:lnTo>
                    <a:lnTo>
                      <a:pt x="114" y="265"/>
                    </a:lnTo>
                    <a:lnTo>
                      <a:pt x="107" y="270"/>
                    </a:lnTo>
                    <a:lnTo>
                      <a:pt x="99" y="276"/>
                    </a:lnTo>
                    <a:lnTo>
                      <a:pt x="90" y="278"/>
                    </a:lnTo>
                    <a:lnTo>
                      <a:pt x="80" y="278"/>
                    </a:lnTo>
                    <a:lnTo>
                      <a:pt x="70" y="277"/>
                    </a:lnTo>
                    <a:lnTo>
                      <a:pt x="62" y="274"/>
                    </a:lnTo>
                    <a:lnTo>
                      <a:pt x="54" y="269"/>
                    </a:lnTo>
                    <a:lnTo>
                      <a:pt x="47" y="263"/>
                    </a:lnTo>
                    <a:lnTo>
                      <a:pt x="41" y="255"/>
                    </a:lnTo>
                    <a:lnTo>
                      <a:pt x="37" y="247"/>
                    </a:lnTo>
                    <a:lnTo>
                      <a:pt x="34" y="236"/>
                    </a:lnTo>
                    <a:lnTo>
                      <a:pt x="1" y="61"/>
                    </a:lnTo>
                    <a:lnTo>
                      <a:pt x="0" y="50"/>
                    </a:lnTo>
                    <a:lnTo>
                      <a:pt x="1" y="40"/>
                    </a:lnTo>
                    <a:lnTo>
                      <a:pt x="4" y="30"/>
                    </a:lnTo>
                    <a:lnTo>
                      <a:pt x="8" y="22"/>
                    </a:lnTo>
                    <a:lnTo>
                      <a:pt x="14" y="14"/>
                    </a:lnTo>
                    <a:lnTo>
                      <a:pt x="21" y="8"/>
                    </a:lnTo>
                    <a:lnTo>
                      <a:pt x="29" y="4"/>
                    </a:lnTo>
                    <a:lnTo>
                      <a:pt x="39" y="1"/>
                    </a:lnTo>
                    <a:lnTo>
                      <a:pt x="48" y="0"/>
                    </a:lnTo>
                    <a:lnTo>
                      <a:pt x="56" y="1"/>
                    </a:lnTo>
                    <a:lnTo>
                      <a:pt x="66" y="4"/>
                    </a:lnTo>
                    <a:lnTo>
                      <a:pt x="73" y="10"/>
                    </a:lnTo>
                    <a:lnTo>
                      <a:pt x="80" y="16"/>
                    </a:lnTo>
                    <a:lnTo>
                      <a:pt x="87" y="23"/>
                    </a:lnTo>
                    <a:lnTo>
                      <a:pt x="91" y="33"/>
                    </a:lnTo>
                    <a:lnTo>
                      <a:pt x="94" y="43"/>
                    </a:lnTo>
                    <a:lnTo>
                      <a:pt x="127" y="219"/>
                    </a:lnTo>
                    <a:close/>
                  </a:path>
                </a:pathLst>
              </a:custGeom>
              <a:solidFill>
                <a:srgbClr val="F5C4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05" name="Freeform 23"/>
              <p:cNvSpPr>
                <a:spLocks/>
              </p:cNvSpPr>
              <p:nvPr/>
            </p:nvSpPr>
            <p:spPr bwMode="auto">
              <a:xfrm rot="20397537" flipH="1">
                <a:off x="6150143" y="5443296"/>
                <a:ext cx="283144" cy="81449"/>
              </a:xfrm>
              <a:custGeom>
                <a:avLst/>
                <a:gdLst>
                  <a:gd name="T0" fmla="*/ 0 w 364"/>
                  <a:gd name="T1" fmla="*/ 2147483646 h 70"/>
                  <a:gd name="T2" fmla="*/ 2147483646 w 364"/>
                  <a:gd name="T3" fmla="*/ 2147483646 h 70"/>
                  <a:gd name="T4" fmla="*/ 2147483646 w 364"/>
                  <a:gd name="T5" fmla="*/ 2147483646 h 70"/>
                  <a:gd name="T6" fmla="*/ 2147483646 w 364"/>
                  <a:gd name="T7" fmla="*/ 2147483646 h 70"/>
                  <a:gd name="T8" fmla="*/ 2147483646 w 364"/>
                  <a:gd name="T9" fmla="*/ 2147483646 h 70"/>
                  <a:gd name="T10" fmla="*/ 2147483646 w 364"/>
                  <a:gd name="T11" fmla="*/ 2147483646 h 70"/>
                  <a:gd name="T12" fmla="*/ 2147483646 w 364"/>
                  <a:gd name="T13" fmla="*/ 2147483646 h 70"/>
                  <a:gd name="T14" fmla="*/ 2147483646 w 364"/>
                  <a:gd name="T15" fmla="*/ 2147483646 h 70"/>
                  <a:gd name="T16" fmla="*/ 2147483646 w 364"/>
                  <a:gd name="T17" fmla="*/ 2147483646 h 70"/>
                  <a:gd name="T18" fmla="*/ 2147483646 w 364"/>
                  <a:gd name="T19" fmla="*/ 2147483646 h 70"/>
                  <a:gd name="T20" fmla="*/ 2147483646 w 364"/>
                  <a:gd name="T21" fmla="*/ 2147483646 h 70"/>
                  <a:gd name="T22" fmla="*/ 2147483646 w 364"/>
                  <a:gd name="T23" fmla="*/ 2147483646 h 70"/>
                  <a:gd name="T24" fmla="*/ 2147483646 w 364"/>
                  <a:gd name="T25" fmla="*/ 2147483646 h 70"/>
                  <a:gd name="T26" fmla="*/ 2147483646 w 364"/>
                  <a:gd name="T27" fmla="*/ 2147483646 h 70"/>
                  <a:gd name="T28" fmla="*/ 2147483646 w 364"/>
                  <a:gd name="T29" fmla="*/ 2147483646 h 70"/>
                  <a:gd name="T30" fmla="*/ 2147483646 w 364"/>
                  <a:gd name="T31" fmla="*/ 2147483646 h 70"/>
                  <a:gd name="T32" fmla="*/ 2147483646 w 364"/>
                  <a:gd name="T33" fmla="*/ 2147483646 h 70"/>
                  <a:gd name="T34" fmla="*/ 2147483646 w 364"/>
                  <a:gd name="T35" fmla="*/ 2147483646 h 70"/>
                  <a:gd name="T36" fmla="*/ 2147483646 w 364"/>
                  <a:gd name="T37" fmla="*/ 0 h 70"/>
                  <a:gd name="T38" fmla="*/ 2147483646 w 364"/>
                  <a:gd name="T39" fmla="*/ 2147483646 h 70"/>
                  <a:gd name="T40" fmla="*/ 2147483646 w 364"/>
                  <a:gd name="T41" fmla="*/ 2147483646 h 70"/>
                  <a:gd name="T42" fmla="*/ 2147483646 w 364"/>
                  <a:gd name="T43" fmla="*/ 2147483646 h 70"/>
                  <a:gd name="T44" fmla="*/ 2147483646 w 364"/>
                  <a:gd name="T45" fmla="*/ 2147483646 h 70"/>
                  <a:gd name="T46" fmla="*/ 2147483646 w 364"/>
                  <a:gd name="T47" fmla="*/ 2147483646 h 70"/>
                  <a:gd name="T48" fmla="*/ 2147483646 w 364"/>
                  <a:gd name="T49" fmla="*/ 2147483646 h 70"/>
                  <a:gd name="T50" fmla="*/ 2147483646 w 364"/>
                  <a:gd name="T51" fmla="*/ 2147483646 h 70"/>
                  <a:gd name="T52" fmla="*/ 2147483646 w 364"/>
                  <a:gd name="T53" fmla="*/ 2147483646 h 70"/>
                  <a:gd name="T54" fmla="*/ 2147483646 w 364"/>
                  <a:gd name="T55" fmla="*/ 2147483646 h 70"/>
                  <a:gd name="T56" fmla="*/ 2147483646 w 364"/>
                  <a:gd name="T57" fmla="*/ 2147483646 h 70"/>
                  <a:gd name="T58" fmla="*/ 2147483646 w 364"/>
                  <a:gd name="T59" fmla="*/ 2147483646 h 70"/>
                  <a:gd name="T60" fmla="*/ 2147483646 w 364"/>
                  <a:gd name="T61" fmla="*/ 2147483646 h 70"/>
                  <a:gd name="T62" fmla="*/ 2147483646 w 364"/>
                  <a:gd name="T63" fmla="*/ 2147483646 h 70"/>
                  <a:gd name="T64" fmla="*/ 2147483646 w 364"/>
                  <a:gd name="T65" fmla="*/ 2147483646 h 70"/>
                  <a:gd name="T66" fmla="*/ 2147483646 w 364"/>
                  <a:gd name="T67" fmla="*/ 2147483646 h 70"/>
                  <a:gd name="T68" fmla="*/ 2147483646 w 364"/>
                  <a:gd name="T69" fmla="*/ 2147483646 h 70"/>
                  <a:gd name="T70" fmla="*/ 2147483646 w 364"/>
                  <a:gd name="T71" fmla="*/ 2147483646 h 70"/>
                  <a:gd name="T72" fmla="*/ 2147483646 w 364"/>
                  <a:gd name="T73" fmla="*/ 2147483646 h 70"/>
                  <a:gd name="T74" fmla="*/ 2147483646 w 364"/>
                  <a:gd name="T75" fmla="*/ 2147483646 h 70"/>
                  <a:gd name="T76" fmla="*/ 0 w 364"/>
                  <a:gd name="T77" fmla="*/ 2147483646 h 7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64"/>
                  <a:gd name="T118" fmla="*/ 0 h 70"/>
                  <a:gd name="T119" fmla="*/ 364 w 364"/>
                  <a:gd name="T120" fmla="*/ 70 h 7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64" h="70">
                    <a:moveTo>
                      <a:pt x="0" y="62"/>
                    </a:moveTo>
                    <a:lnTo>
                      <a:pt x="0" y="62"/>
                    </a:lnTo>
                    <a:lnTo>
                      <a:pt x="18" y="60"/>
                    </a:lnTo>
                    <a:lnTo>
                      <a:pt x="64" y="57"/>
                    </a:lnTo>
                    <a:lnTo>
                      <a:pt x="95" y="56"/>
                    </a:lnTo>
                    <a:lnTo>
                      <a:pt x="130" y="55"/>
                    </a:lnTo>
                    <a:lnTo>
                      <a:pt x="166" y="53"/>
                    </a:lnTo>
                    <a:lnTo>
                      <a:pt x="204" y="53"/>
                    </a:lnTo>
                    <a:lnTo>
                      <a:pt x="241" y="53"/>
                    </a:lnTo>
                    <a:lnTo>
                      <a:pt x="279" y="55"/>
                    </a:lnTo>
                    <a:lnTo>
                      <a:pt x="296" y="55"/>
                    </a:lnTo>
                    <a:lnTo>
                      <a:pt x="313" y="55"/>
                    </a:lnTo>
                    <a:lnTo>
                      <a:pt x="328" y="53"/>
                    </a:lnTo>
                    <a:lnTo>
                      <a:pt x="342" y="51"/>
                    </a:lnTo>
                    <a:lnTo>
                      <a:pt x="347" y="48"/>
                    </a:lnTo>
                    <a:lnTo>
                      <a:pt x="352" y="44"/>
                    </a:lnTo>
                    <a:lnTo>
                      <a:pt x="356" y="40"/>
                    </a:lnTo>
                    <a:lnTo>
                      <a:pt x="357" y="35"/>
                    </a:lnTo>
                    <a:lnTo>
                      <a:pt x="358" y="26"/>
                    </a:lnTo>
                    <a:lnTo>
                      <a:pt x="358" y="16"/>
                    </a:lnTo>
                    <a:lnTo>
                      <a:pt x="358" y="9"/>
                    </a:lnTo>
                    <a:lnTo>
                      <a:pt x="357" y="4"/>
                    </a:lnTo>
                    <a:lnTo>
                      <a:pt x="357" y="0"/>
                    </a:lnTo>
                    <a:lnTo>
                      <a:pt x="358" y="4"/>
                    </a:lnTo>
                    <a:lnTo>
                      <a:pt x="363" y="16"/>
                    </a:lnTo>
                    <a:lnTo>
                      <a:pt x="364" y="26"/>
                    </a:lnTo>
                    <a:lnTo>
                      <a:pt x="364" y="31"/>
                    </a:lnTo>
                    <a:lnTo>
                      <a:pt x="364" y="37"/>
                    </a:lnTo>
                    <a:lnTo>
                      <a:pt x="361" y="44"/>
                    </a:lnTo>
                    <a:lnTo>
                      <a:pt x="357" y="49"/>
                    </a:lnTo>
                    <a:lnTo>
                      <a:pt x="352" y="55"/>
                    </a:lnTo>
                    <a:lnTo>
                      <a:pt x="349" y="57"/>
                    </a:lnTo>
                    <a:lnTo>
                      <a:pt x="345" y="59"/>
                    </a:lnTo>
                    <a:lnTo>
                      <a:pt x="338" y="62"/>
                    </a:lnTo>
                    <a:lnTo>
                      <a:pt x="329" y="64"/>
                    </a:lnTo>
                    <a:lnTo>
                      <a:pt x="313" y="67"/>
                    </a:lnTo>
                    <a:lnTo>
                      <a:pt x="296" y="69"/>
                    </a:lnTo>
                    <a:lnTo>
                      <a:pt x="279" y="69"/>
                    </a:lnTo>
                    <a:lnTo>
                      <a:pt x="241" y="70"/>
                    </a:lnTo>
                    <a:lnTo>
                      <a:pt x="204" y="70"/>
                    </a:lnTo>
                    <a:lnTo>
                      <a:pt x="166" y="70"/>
                    </a:lnTo>
                    <a:lnTo>
                      <a:pt x="130" y="69"/>
                    </a:lnTo>
                    <a:lnTo>
                      <a:pt x="95" y="69"/>
                    </a:lnTo>
                    <a:lnTo>
                      <a:pt x="64" y="67"/>
                    </a:lnTo>
                    <a:lnTo>
                      <a:pt x="18" y="6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E288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18" name="Oval 101"/>
            <p:cNvSpPr/>
            <p:nvPr/>
          </p:nvSpPr>
          <p:spPr>
            <a:xfrm>
              <a:off x="6323120" y="4130645"/>
              <a:ext cx="950139" cy="945707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125" y="268288"/>
            <a:ext cx="8080375" cy="447675"/>
          </a:xfrm>
        </p:spPr>
        <p:txBody>
          <a:bodyPr/>
          <a:lstStyle/>
          <a:p>
            <a:pPr>
              <a:defRPr/>
            </a:pPr>
            <a:r>
              <a:rPr lang="fr-FR" dirty="0"/>
              <a:t>Nos solutions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288" y="1131888"/>
            <a:ext cx="2592387" cy="360362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b="1" spc="-20" dirty="0">
                <a:solidFill>
                  <a:srgbClr val="007788"/>
                </a:solidFill>
                <a:latin typeface="Century Gothic" pitchFamily="34" charset="0"/>
                <a:ea typeface="+mj-ea"/>
                <a:cs typeface="+mj-cs"/>
              </a:rPr>
              <a:t>MDM INVEST</a:t>
            </a:r>
          </a:p>
        </p:txBody>
      </p:sp>
      <p:grpSp>
        <p:nvGrpSpPr>
          <p:cNvPr id="13317" name="Group 9"/>
          <p:cNvGrpSpPr>
            <a:grpSpLocks/>
          </p:cNvGrpSpPr>
          <p:nvPr/>
        </p:nvGrpSpPr>
        <p:grpSpPr bwMode="auto">
          <a:xfrm>
            <a:off x="1476375" y="1995488"/>
            <a:ext cx="6335713" cy="1008062"/>
            <a:chOff x="1814686" y="2660003"/>
            <a:chExt cx="5231465" cy="372354"/>
          </a:xfrm>
        </p:grpSpPr>
        <p:cxnSp>
          <p:nvCxnSpPr>
            <p:cNvPr id="48" name="Straight Connector 10"/>
            <p:cNvCxnSpPr/>
            <p:nvPr/>
          </p:nvCxnSpPr>
          <p:spPr>
            <a:xfrm flipV="1">
              <a:off x="1814686" y="2660003"/>
              <a:ext cx="0" cy="363558"/>
            </a:xfrm>
            <a:prstGeom prst="line">
              <a:avLst/>
            </a:prstGeom>
            <a:noFill/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</p:cxnSp>
        <p:cxnSp>
          <p:nvCxnSpPr>
            <p:cNvPr id="50" name="Straight Connector 12"/>
            <p:cNvCxnSpPr/>
            <p:nvPr/>
          </p:nvCxnSpPr>
          <p:spPr>
            <a:xfrm flipV="1">
              <a:off x="7046151" y="2660003"/>
              <a:ext cx="0" cy="372354"/>
            </a:xfrm>
            <a:prstGeom prst="line">
              <a:avLst/>
            </a:prstGeom>
            <a:noFill/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</p:cxnSp>
        <p:cxnSp>
          <p:nvCxnSpPr>
            <p:cNvPr id="51" name="Straight Connector 13"/>
            <p:cNvCxnSpPr/>
            <p:nvPr/>
          </p:nvCxnSpPr>
          <p:spPr>
            <a:xfrm>
              <a:off x="1814686" y="2660003"/>
              <a:ext cx="2750091" cy="321925"/>
            </a:xfrm>
            <a:prstGeom prst="line">
              <a:avLst/>
            </a:prstGeom>
            <a:noFill/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</p:cxnSp>
        <p:cxnSp>
          <p:nvCxnSpPr>
            <p:cNvPr id="52" name="Straight Connector 14"/>
            <p:cNvCxnSpPr/>
            <p:nvPr/>
          </p:nvCxnSpPr>
          <p:spPr>
            <a:xfrm flipH="1">
              <a:off x="4733872" y="2660003"/>
              <a:ext cx="2312279" cy="299056"/>
            </a:xfrm>
            <a:prstGeom prst="line">
              <a:avLst/>
            </a:prstGeom>
            <a:noFill/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</p:cxnSp>
      </p:grpSp>
      <p:sp>
        <p:nvSpPr>
          <p:cNvPr id="57" name="Oval 19"/>
          <p:cNvSpPr/>
          <p:nvPr/>
        </p:nvSpPr>
        <p:spPr>
          <a:xfrm>
            <a:off x="1079500" y="2284413"/>
            <a:ext cx="792163" cy="792162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2" name="Oval 25"/>
          <p:cNvSpPr/>
          <p:nvPr/>
        </p:nvSpPr>
        <p:spPr>
          <a:xfrm>
            <a:off x="4292600" y="3211513"/>
            <a:ext cx="1089025" cy="1089025"/>
          </a:xfrm>
          <a:prstGeom prst="ellipse">
            <a:avLst/>
          </a:prstGeom>
          <a:solidFill>
            <a:srgbClr val="007788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4" name="Rectangle 1"/>
          <p:cNvSpPr>
            <a:spLocks noChangeArrowheads="1"/>
          </p:cNvSpPr>
          <p:nvPr/>
        </p:nvSpPr>
        <p:spPr bwMode="auto">
          <a:xfrm>
            <a:off x="3708400" y="2139950"/>
            <a:ext cx="2232025" cy="98742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sz="1600" b="1" dirty="0">
                <a:solidFill>
                  <a:schemeClr val="bg1"/>
                </a:solidFill>
                <a:latin typeface="Century Gothic" pitchFamily="34" charset="0"/>
              </a:rPr>
              <a:t>Volonté </a:t>
            </a:r>
          </a:p>
          <a:p>
            <a:pPr algn="ctr" eaLnBrk="1" hangingPunct="1">
              <a:defRPr/>
            </a:pPr>
            <a:r>
              <a:rPr lang="fr-FR" dirty="0">
                <a:solidFill>
                  <a:schemeClr val="bg1"/>
                </a:solidFill>
                <a:latin typeface="Century Gothic" pitchFamily="34" charset="0"/>
              </a:rPr>
              <a:t>d’investir au Maroc</a:t>
            </a:r>
          </a:p>
        </p:txBody>
      </p:sp>
      <p:cxnSp>
        <p:nvCxnSpPr>
          <p:cNvPr id="86" name="Straight Connector 52"/>
          <p:cNvCxnSpPr/>
          <p:nvPr/>
        </p:nvCxnSpPr>
        <p:spPr>
          <a:xfrm>
            <a:off x="815975" y="3148013"/>
            <a:ext cx="1319213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</p:cxnSp>
      <p:sp>
        <p:nvSpPr>
          <p:cNvPr id="13322" name="Rectangle 90"/>
          <p:cNvSpPr>
            <a:spLocks noChangeArrowheads="1"/>
          </p:cNvSpPr>
          <p:nvPr/>
        </p:nvSpPr>
        <p:spPr bwMode="auto">
          <a:xfrm>
            <a:off x="250825" y="3171825"/>
            <a:ext cx="24495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sz="1400" b="1">
                <a:solidFill>
                  <a:srgbClr val="00B0F0"/>
                </a:solidFill>
                <a:latin typeface="Century Gothic" pitchFamily="34" charset="0"/>
              </a:rPr>
              <a:t>POTENTIEL</a:t>
            </a:r>
            <a:r>
              <a:rPr lang="fr-FR" altLang="fr-FR" sz="1600">
                <a:solidFill>
                  <a:srgbClr val="00B0F0"/>
                </a:solidFill>
                <a:latin typeface="Century Gothic" pitchFamily="34" charset="0"/>
              </a:rPr>
              <a:t> </a:t>
            </a:r>
          </a:p>
          <a:p>
            <a:pPr algn="ctr" eaLnBrk="1" hangingPunct="1"/>
            <a:r>
              <a:rPr lang="fr-FR" altLang="fr-FR" sz="1400">
                <a:latin typeface="Century Gothic" pitchFamily="34" charset="0"/>
              </a:rPr>
              <a:t>«</a:t>
            </a:r>
            <a:r>
              <a:rPr lang="fr-FR" altLang="fr-FR" sz="1600">
                <a:latin typeface="Century Gothic" pitchFamily="34" charset="0"/>
              </a:rPr>
              <a:t> EXPERTISE TECHNIQUE </a:t>
            </a:r>
          </a:p>
          <a:p>
            <a:pPr algn="ctr" eaLnBrk="1" hangingPunct="1"/>
            <a:r>
              <a:rPr lang="fr-FR" altLang="fr-FR" sz="1600">
                <a:latin typeface="Century Gothic" pitchFamily="34" charset="0"/>
              </a:rPr>
              <a:t>ET FINANCIERE »</a:t>
            </a:r>
          </a:p>
          <a:p>
            <a:pPr algn="ctr" eaLnBrk="1" hangingPunct="1"/>
            <a:endParaRPr lang="en-US" altLang="en-US" sz="1400" b="1">
              <a:solidFill>
                <a:schemeClr val="accent2"/>
              </a:solidFill>
              <a:latin typeface="Century Gothic" pitchFamily="34" charset="0"/>
              <a:cs typeface="Calibri" pitchFamily="34" charset="0"/>
            </a:endParaRPr>
          </a:p>
        </p:txBody>
      </p:sp>
      <p:sp>
        <p:nvSpPr>
          <p:cNvPr id="13323" name="Rectangle 91"/>
          <p:cNvSpPr>
            <a:spLocks noChangeArrowheads="1"/>
          </p:cNvSpPr>
          <p:nvPr/>
        </p:nvSpPr>
        <p:spPr bwMode="auto">
          <a:xfrm>
            <a:off x="4284663" y="3432175"/>
            <a:ext cx="1106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b="1">
                <a:solidFill>
                  <a:schemeClr val="bg1"/>
                </a:solidFill>
                <a:latin typeface="Century Gothic" pitchFamily="34" charset="0"/>
              </a:rPr>
              <a:t>MDM</a:t>
            </a:r>
          </a:p>
          <a:p>
            <a:pPr algn="ctr" eaLnBrk="1" hangingPunct="1"/>
            <a:r>
              <a:rPr lang="fr-FR" altLang="fr-FR" b="1">
                <a:solidFill>
                  <a:schemeClr val="bg1"/>
                </a:solidFill>
                <a:latin typeface="Century Gothic" pitchFamily="34" charset="0"/>
              </a:rPr>
              <a:t>INVEST</a:t>
            </a:r>
          </a:p>
        </p:txBody>
      </p:sp>
      <p:sp>
        <p:nvSpPr>
          <p:cNvPr id="100" name="Oval 19"/>
          <p:cNvSpPr/>
          <p:nvPr/>
        </p:nvSpPr>
        <p:spPr>
          <a:xfrm>
            <a:off x="7385050" y="2284413"/>
            <a:ext cx="792163" cy="792162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1" name="Straight Connector 52"/>
          <p:cNvCxnSpPr/>
          <p:nvPr/>
        </p:nvCxnSpPr>
        <p:spPr>
          <a:xfrm>
            <a:off x="7045325" y="3148013"/>
            <a:ext cx="1319213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</p:cxnSp>
      <p:sp>
        <p:nvSpPr>
          <p:cNvPr id="13326" name="Rectangle 101"/>
          <p:cNvSpPr>
            <a:spLocks noChangeArrowheads="1"/>
          </p:cNvSpPr>
          <p:nvPr/>
        </p:nvSpPr>
        <p:spPr bwMode="auto">
          <a:xfrm>
            <a:off x="6480175" y="3171825"/>
            <a:ext cx="2449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sz="1400" b="1">
                <a:solidFill>
                  <a:srgbClr val="FFC000"/>
                </a:solidFill>
                <a:latin typeface="Century" pitchFamily="18" charset="0"/>
              </a:rPr>
              <a:t>OPPRTUNITES</a:t>
            </a:r>
            <a:r>
              <a:rPr lang="fr-FR" altLang="fr-FR" sz="1400">
                <a:solidFill>
                  <a:srgbClr val="FFC000"/>
                </a:solidFill>
                <a:latin typeface="Century" pitchFamily="18" charset="0"/>
              </a:rPr>
              <a:t> </a:t>
            </a:r>
            <a:endParaRPr lang="ar-SA" altLang="fr-FR" sz="1400">
              <a:solidFill>
                <a:srgbClr val="FFC000"/>
              </a:solidFill>
              <a:latin typeface="Century" pitchFamily="18" charset="0"/>
            </a:endParaRPr>
          </a:p>
          <a:p>
            <a:pPr algn="ctr" eaLnBrk="1" hangingPunct="1"/>
            <a:r>
              <a:rPr lang="fr-FR" altLang="fr-FR" sz="1600">
                <a:latin typeface="Century" pitchFamily="18" charset="0"/>
              </a:rPr>
              <a:t>D’AFFAIRES</a:t>
            </a:r>
          </a:p>
          <a:p>
            <a:pPr algn="ctr" eaLnBrk="1" hangingPunct="1"/>
            <a:endParaRPr lang="en-US" altLang="en-US" sz="1400" b="1">
              <a:solidFill>
                <a:schemeClr val="accent2"/>
              </a:solidFill>
              <a:latin typeface="Century Gothic" pitchFamily="34" charset="0"/>
              <a:cs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348038" y="4376738"/>
            <a:ext cx="2736850" cy="431800"/>
          </a:xfrm>
          <a:prstGeom prst="rect">
            <a:avLst/>
          </a:prstGeom>
          <a:solidFill>
            <a:srgbClr val="00A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328" name="Rectangle 105"/>
          <p:cNvSpPr>
            <a:spLocks noChangeArrowheads="1"/>
          </p:cNvSpPr>
          <p:nvPr/>
        </p:nvSpPr>
        <p:spPr bwMode="auto">
          <a:xfrm>
            <a:off x="3756025" y="4408488"/>
            <a:ext cx="1919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fr-FR" altLang="fr-FR">
                <a:solidFill>
                  <a:schemeClr val="bg1"/>
                </a:solidFill>
                <a:latin typeface="Century Gothic" pitchFamily="34" charset="0"/>
              </a:rPr>
              <a:t>INVESTISSEMENT</a:t>
            </a:r>
            <a:endParaRPr lang="en-US" altLang="fr-FR" sz="1400" b="1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332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3719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Image 1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408238"/>
            <a:ext cx="7921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Image 18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2355850"/>
            <a:ext cx="61753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2916238" y="1419225"/>
            <a:ext cx="3276600" cy="3600450"/>
            <a:chOff x="3402330" y="900113"/>
            <a:chExt cx="5905500" cy="6968186"/>
          </a:xfrm>
        </p:grpSpPr>
        <p:grpSp>
          <p:nvGrpSpPr>
            <p:cNvPr id="15380" name="Group 69"/>
            <p:cNvGrpSpPr>
              <a:grpSpLocks/>
            </p:cNvGrpSpPr>
            <p:nvPr/>
          </p:nvGrpSpPr>
          <p:grpSpPr bwMode="auto">
            <a:xfrm>
              <a:off x="4476685" y="900113"/>
              <a:ext cx="2926294" cy="2925506"/>
              <a:chOff x="3821356" y="2590800"/>
              <a:chExt cx="3383526" cy="3382616"/>
            </a:xfrm>
          </p:grpSpPr>
          <p:sp>
            <p:nvSpPr>
              <p:cNvPr id="23" name="Oval 29"/>
              <p:cNvSpPr/>
              <p:nvPr/>
            </p:nvSpPr>
            <p:spPr>
              <a:xfrm>
                <a:off x="3819726" y="2590800"/>
                <a:ext cx="3384343" cy="33819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Oval 30"/>
              <p:cNvSpPr/>
              <p:nvPr/>
            </p:nvSpPr>
            <p:spPr>
              <a:xfrm>
                <a:off x="3978522" y="2747108"/>
                <a:ext cx="3066751" cy="306932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5381" name="Group 72"/>
            <p:cNvGrpSpPr>
              <a:grpSpLocks/>
            </p:cNvGrpSpPr>
            <p:nvPr/>
          </p:nvGrpSpPr>
          <p:grpSpPr bwMode="auto">
            <a:xfrm>
              <a:off x="5737959" y="2822447"/>
              <a:ext cx="3569871" cy="5045852"/>
              <a:chOff x="3077047" y="2591020"/>
              <a:chExt cx="4127663" cy="5834266"/>
            </a:xfrm>
          </p:grpSpPr>
          <p:sp>
            <p:nvSpPr>
              <p:cNvPr id="21" name="Oval 27"/>
              <p:cNvSpPr/>
              <p:nvPr/>
            </p:nvSpPr>
            <p:spPr>
              <a:xfrm>
                <a:off x="3820367" y="2592157"/>
                <a:ext cx="3384343" cy="33819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Oval 28"/>
              <p:cNvSpPr/>
              <p:nvPr/>
            </p:nvSpPr>
            <p:spPr>
              <a:xfrm>
                <a:off x="3979163" y="2748465"/>
                <a:ext cx="3066751" cy="306932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Oval 27"/>
              <p:cNvSpPr/>
              <p:nvPr/>
            </p:nvSpPr>
            <p:spPr>
              <a:xfrm>
                <a:off x="3076011" y="5043350"/>
                <a:ext cx="3384341" cy="33819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Oval 28"/>
              <p:cNvSpPr/>
              <p:nvPr/>
            </p:nvSpPr>
            <p:spPr>
              <a:xfrm>
                <a:off x="3234807" y="5199658"/>
                <a:ext cx="3066749" cy="306932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5382" name="Group 75"/>
            <p:cNvGrpSpPr>
              <a:grpSpLocks/>
            </p:cNvGrpSpPr>
            <p:nvPr/>
          </p:nvGrpSpPr>
          <p:grpSpPr bwMode="auto">
            <a:xfrm>
              <a:off x="3402330" y="3032472"/>
              <a:ext cx="3384102" cy="3382615"/>
              <a:chOff x="3821430" y="2591465"/>
              <a:chExt cx="3384102" cy="3382615"/>
            </a:xfrm>
          </p:grpSpPr>
          <p:sp>
            <p:nvSpPr>
              <p:cNvPr id="19" name="Oval 25"/>
              <p:cNvSpPr/>
              <p:nvPr/>
            </p:nvSpPr>
            <p:spPr>
              <a:xfrm>
                <a:off x="3821430" y="2591347"/>
                <a:ext cx="3384789" cy="338270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Oval 26"/>
              <p:cNvSpPr/>
              <p:nvPr/>
            </p:nvSpPr>
            <p:spPr>
              <a:xfrm>
                <a:off x="3981657" y="2748040"/>
                <a:ext cx="3064335" cy="3069320"/>
              </a:xfrm>
              <a:prstGeom prst="ellipse">
                <a:avLst/>
              </a:pr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30" name="Titre 1"/>
          <p:cNvSpPr txBox="1">
            <a:spLocks/>
          </p:cNvSpPr>
          <p:nvPr/>
        </p:nvSpPr>
        <p:spPr>
          <a:xfrm>
            <a:off x="4845050" y="2820988"/>
            <a:ext cx="1166813" cy="614362"/>
          </a:xfrm>
          <a:prstGeom prst="rect">
            <a:avLst/>
          </a:prstGeom>
        </p:spPr>
        <p:txBody>
          <a:bodyPr lIns="0" tIns="0" rIns="0" b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pc="-2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CREDIT BANCAIRE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95288" y="1131888"/>
            <a:ext cx="2592387" cy="360362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b="1" spc="-20" dirty="0">
                <a:solidFill>
                  <a:srgbClr val="007788"/>
                </a:solidFill>
                <a:latin typeface="Century Gothic" pitchFamily="34" charset="0"/>
                <a:ea typeface="+mj-ea"/>
                <a:cs typeface="+mj-cs"/>
              </a:rPr>
              <a:t>MDM INVEST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492125" y="268288"/>
            <a:ext cx="8080375" cy="447675"/>
          </a:xfrm>
        </p:spPr>
        <p:txBody>
          <a:bodyPr/>
          <a:lstStyle/>
          <a:p>
            <a:pPr>
              <a:defRPr/>
            </a:pPr>
            <a:r>
              <a:rPr lang="fr-FR" dirty="0"/>
              <a:t>Nos solutions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8313" y="3148013"/>
            <a:ext cx="23923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kern="0" dirty="0">
                <a:latin typeface="Century" pitchFamily="18" charset="0"/>
              </a:rPr>
              <a:t>25 % min, sous forme d’apport en devises</a:t>
            </a:r>
          </a:p>
        </p:txBody>
      </p:sp>
      <p:sp>
        <p:nvSpPr>
          <p:cNvPr id="15367" name="Rectangle 25"/>
          <p:cNvSpPr>
            <a:spLocks noChangeArrowheads="1"/>
          </p:cNvSpPr>
          <p:nvPr/>
        </p:nvSpPr>
        <p:spPr bwMode="auto">
          <a:xfrm>
            <a:off x="5076825" y="1203325"/>
            <a:ext cx="29384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 b="1">
                <a:latin typeface="Century" pitchFamily="18" charset="0"/>
              </a:rPr>
              <a:t>Subvention  de 10% du montant du projet avec un  plafond de 5 MDH</a:t>
            </a:r>
          </a:p>
        </p:txBody>
      </p:sp>
      <p:sp>
        <p:nvSpPr>
          <p:cNvPr id="15368" name="Rectangle 26"/>
          <p:cNvSpPr>
            <a:spLocks noChangeArrowheads="1"/>
          </p:cNvSpPr>
          <p:nvPr/>
        </p:nvSpPr>
        <p:spPr bwMode="auto">
          <a:xfrm>
            <a:off x="6227763" y="271621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latin typeface="Century Gothic" pitchFamily="34" charset="0"/>
              </a:rPr>
              <a:t>65 % max du programme d’investissement</a:t>
            </a: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3851275" y="1779588"/>
            <a:ext cx="865188" cy="576262"/>
          </a:xfrm>
          <a:prstGeom prst="rect">
            <a:avLst/>
          </a:prstGeom>
        </p:spPr>
        <p:txBody>
          <a:bodyPr lIns="0" tIns="0" rIns="0" bIns="0"/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fr-FR" spc="-2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MDM 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fr-FR" spc="-2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INVEST</a:t>
            </a:r>
          </a:p>
        </p:txBody>
      </p:sp>
      <p:sp>
        <p:nvSpPr>
          <p:cNvPr id="15370" name="Titre 1"/>
          <p:cNvSpPr txBox="1">
            <a:spLocks/>
          </p:cNvSpPr>
          <p:nvPr/>
        </p:nvSpPr>
        <p:spPr bwMode="auto">
          <a:xfrm>
            <a:off x="2555875" y="2932113"/>
            <a:ext cx="259238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fr-FR" altLang="fr-FR">
                <a:solidFill>
                  <a:schemeClr val="bg1"/>
                </a:solidFill>
                <a:latin typeface="Century Gothic" pitchFamily="34" charset="0"/>
              </a:rPr>
              <a:t>APPORT </a:t>
            </a:r>
          </a:p>
          <a:p>
            <a:pPr algn="ctr" eaLnBrk="1" hangingPunct="1"/>
            <a:r>
              <a:rPr lang="fr-FR" altLang="fr-FR">
                <a:solidFill>
                  <a:schemeClr val="bg1"/>
                </a:solidFill>
                <a:latin typeface="Century Gothic" pitchFamily="34" charset="0"/>
              </a:rPr>
              <a:t>EN FONDS </a:t>
            </a:r>
          </a:p>
          <a:p>
            <a:pPr algn="ctr" eaLnBrk="1" hangingPunct="1"/>
            <a:r>
              <a:rPr lang="fr-FR" altLang="fr-FR">
                <a:solidFill>
                  <a:schemeClr val="bg1"/>
                </a:solidFill>
                <a:latin typeface="Century Gothic" pitchFamily="34" charset="0"/>
              </a:rPr>
              <a:t>PROPRES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6011863" y="4084638"/>
            <a:ext cx="917575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latin typeface="Century Gothic" pitchFamily="34" charset="0"/>
                <a:cs typeface="+mn-cs"/>
              </a:rPr>
              <a:t>Industrie</a:t>
            </a:r>
          </a:p>
        </p:txBody>
      </p:sp>
      <p:pic>
        <p:nvPicPr>
          <p:cNvPr id="1537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8563" y="3795713"/>
            <a:ext cx="30956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892550"/>
            <a:ext cx="439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ZoneTexte 48"/>
          <p:cNvSpPr txBox="1"/>
          <p:nvPr/>
        </p:nvSpPr>
        <p:spPr bwMode="auto">
          <a:xfrm>
            <a:off x="7308850" y="4084638"/>
            <a:ext cx="1073150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latin typeface="Century Gothic" pitchFamily="34" charset="0"/>
                <a:cs typeface="+mn-cs"/>
              </a:rPr>
              <a:t>Education</a:t>
            </a:r>
          </a:p>
        </p:txBody>
      </p:sp>
      <p:sp>
        <p:nvSpPr>
          <p:cNvPr id="52" name="ZoneTexte 51"/>
          <p:cNvSpPr txBox="1"/>
          <p:nvPr/>
        </p:nvSpPr>
        <p:spPr bwMode="auto">
          <a:xfrm>
            <a:off x="6581775" y="4659313"/>
            <a:ext cx="9445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latin typeface="Century Gothic" pitchFamily="34" charset="0"/>
                <a:cs typeface="+mn-cs"/>
              </a:rPr>
              <a:t>Tourisme</a:t>
            </a:r>
          </a:p>
        </p:txBody>
      </p:sp>
      <p:sp>
        <p:nvSpPr>
          <p:cNvPr id="53" name="ZoneTexte 52"/>
          <p:cNvSpPr txBox="1"/>
          <p:nvPr/>
        </p:nvSpPr>
        <p:spPr bwMode="auto">
          <a:xfrm>
            <a:off x="8207375" y="4659313"/>
            <a:ext cx="6858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latin typeface="Century Gothic" pitchFamily="34" charset="0"/>
                <a:cs typeface="+mn-cs"/>
              </a:rPr>
              <a:t>Santé</a:t>
            </a:r>
          </a:p>
        </p:txBody>
      </p:sp>
      <p:sp>
        <p:nvSpPr>
          <p:cNvPr id="54" name="Titre 1"/>
          <p:cNvSpPr txBox="1">
            <a:spLocks/>
          </p:cNvSpPr>
          <p:nvPr/>
        </p:nvSpPr>
        <p:spPr>
          <a:xfrm>
            <a:off x="4427538" y="4156075"/>
            <a:ext cx="1168400" cy="360363"/>
          </a:xfrm>
          <a:prstGeom prst="rect">
            <a:avLst/>
          </a:prstGeom>
        </p:spPr>
        <p:txBody>
          <a:bodyPr lIns="0" tIns="0" rIns="0" bIns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pc="-2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SECTEURS</a:t>
            </a:r>
          </a:p>
        </p:txBody>
      </p:sp>
      <p:pic>
        <p:nvPicPr>
          <p:cNvPr id="1537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5175" y="4371975"/>
            <a:ext cx="3302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5463" y="4325938"/>
            <a:ext cx="36036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R Outils et elements utiles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RA_Template_Beta_external_110816.potx" id="{096397F8-02DF-40E4-AEB9-88A0052F30F0}" vid="{AA36791E-F7D8-46B6-BCF9-C51758B3B4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25406</TotalTime>
  <Words>212</Words>
  <Application>Microsoft Office PowerPoint</Application>
  <PresentationFormat>Affichage à l'écran (16:9)</PresentationFormat>
  <Paragraphs>93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OFR Outils et elements utiles</vt:lpstr>
      <vt:lpstr>TPME – Stratups Produits de financement</vt:lpstr>
      <vt:lpstr>CCG-Finance</vt:lpstr>
      <vt:lpstr>Nos solutions</vt:lpstr>
      <vt:lpstr>Nos solutions</vt:lpstr>
      <vt:lpstr>Programme INTELAKA</vt:lpstr>
      <vt:lpstr>Programme INTELAKA</vt:lpstr>
      <vt:lpstr>Nos solutions</vt:lpstr>
      <vt:lpstr>Nos solutions</vt:lpstr>
      <vt:lpstr>Nos solutions</vt:lpstr>
      <vt:lpstr>Présentation PowerPoint</vt:lpstr>
    </vt:vector>
  </TitlesOfParts>
  <Company>Article10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Smith</dc:creator>
  <cp:lastModifiedBy>Abdessamad DOUNIALI</cp:lastModifiedBy>
  <cp:revision>763</cp:revision>
  <cp:lastPrinted>2019-03-22T10:03:38Z</cp:lastPrinted>
  <dcterms:created xsi:type="dcterms:W3CDTF">2016-08-11T14:02:28Z</dcterms:created>
  <dcterms:modified xsi:type="dcterms:W3CDTF">2021-03-12T22:39:28Z</dcterms:modified>
</cp:coreProperties>
</file>